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1733930" rtl="0" fontAlgn="auto" latinLnBrk="0" hangingPunct="0">
      <a:lnSpc>
        <a:spcPct val="90000"/>
      </a:lnSpc>
      <a:spcBef>
        <a:spcPts val="3200"/>
      </a:spcBef>
      <a:spcAft>
        <a:spcPts val="0"/>
      </a:spcAft>
      <a:buClrTx/>
      <a:buSzTx/>
      <a:buFontTx/>
      <a:buNone/>
      <a:tabLst/>
      <a:defRPr b="0" baseline="0" cap="none" i="0" spc="0" strike="noStrike" sz="3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/Relationships>

</file>

<file path=ppt/media/image1.gif>
</file>

<file path=ppt/media/image1.jpeg>
</file>

<file path=ppt/media/image1.png>
</file>

<file path=ppt/media/image2.gif>
</file>

<file path=ppt/media/image2.png>
</file>

<file path=ppt/media/image3.gif>
</file>

<file path=ppt/media/image3.png>
</file>

<file path=ppt/media/image4.gif>
</file>

<file path=ppt/media/image4.png>
</file>

<file path=ppt/media/image5.gif>
</file>

<file path=ppt/media/image5.png>
</file>

<file path=ppt/media/image6.gif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7" name="Shape 4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"/>
          <p:cNvSpPr txBox="1"/>
          <p:nvPr>
            <p:ph type="sldNum" sz="quarter" idx="2"/>
          </p:nvPr>
        </p:nvSpPr>
        <p:spPr>
          <a:xfrm>
            <a:off x="6350067" y="9220199"/>
            <a:ext cx="297892" cy="287479"/>
          </a:xfrm>
          <a:prstGeom prst="rect">
            <a:avLst/>
          </a:prstGeom>
        </p:spPr>
        <p:txBody>
          <a:bodyPr lIns="50800" tIns="50800" rIns="50800" bIns="50800"/>
          <a:lstStyle>
            <a:lvl1pPr defTabSz="584200">
              <a:defRPr sz="13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20" name="Slide Subtitle"/>
          <p:cNvSpPr txBox="1"/>
          <p:nvPr>
            <p:ph type="body" sz="quarter" idx="21" hasCustomPrompt="1"/>
          </p:nvPr>
        </p:nvSpPr>
        <p:spPr>
          <a:xfrm>
            <a:off x="643466" y="1665538"/>
            <a:ext cx="11717868" cy="498550"/>
          </a:xfrm>
          <a:prstGeom prst="rect">
            <a:avLst/>
          </a:prstGeom>
        </p:spPr>
        <p:txBody>
          <a:bodyPr lIns="24383" tIns="24383" rIns="24383" bIns="24383"/>
          <a:lstStyle>
            <a:lvl1pPr marL="0" indent="0" defTabSz="387434">
              <a:lnSpc>
                <a:spcPct val="100000"/>
              </a:lnSpc>
              <a:spcBef>
                <a:spcPts val="0"/>
              </a:spcBef>
              <a:buSzTx/>
              <a:buNone/>
              <a:defRPr sz="2508"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21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Attribution"/>
          <p:cNvSpPr txBox="1"/>
          <p:nvPr>
            <p:ph type="body" sz="quarter" idx="21" hasCustomPrompt="1"/>
          </p:nvPr>
        </p:nvSpPr>
        <p:spPr>
          <a:xfrm>
            <a:off x="1323106" y="6912775"/>
            <a:ext cx="10746268" cy="339723"/>
          </a:xfrm>
          <a:prstGeom prst="rect">
            <a:avLst/>
          </a:prstGeom>
        </p:spPr>
        <p:txBody>
          <a:bodyPr lIns="24383" tIns="24383" rIns="24383" bIns="24383"/>
          <a:lstStyle>
            <a:lvl1pPr marL="0" indent="0" defTabSz="405045">
              <a:lnSpc>
                <a:spcPct val="100000"/>
              </a:lnSpc>
              <a:spcBef>
                <a:spcPts val="0"/>
              </a:spcBef>
              <a:buSzTx/>
              <a:buNone/>
              <a:defRPr sz="1656"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30" name="Body Level One…"/>
          <p:cNvSpPr txBox="1"/>
          <p:nvPr>
            <p:ph type="body" sz="half" idx="1" hasCustomPrompt="1"/>
          </p:nvPr>
        </p:nvSpPr>
        <p:spPr>
          <a:xfrm>
            <a:off x="935425" y="2618101"/>
            <a:ext cx="11133950" cy="3927820"/>
          </a:xfrm>
          <a:prstGeom prst="rect">
            <a:avLst/>
          </a:prstGeom>
        </p:spPr>
        <p:txBody>
          <a:bodyPr anchor="ctr"/>
          <a:lstStyle>
            <a:lvl1pPr marL="454345" indent="-334151">
              <a:spcBef>
                <a:spcPts val="0"/>
              </a:spcBef>
              <a:buSzTx/>
              <a:buNone/>
              <a:defRPr spc="-119" sz="6000"/>
            </a:lvl1pPr>
            <a:lvl2pPr marL="454345" indent="123048">
              <a:spcBef>
                <a:spcPts val="0"/>
              </a:spcBef>
              <a:buSzTx/>
              <a:buNone/>
              <a:defRPr spc="-119" sz="6000"/>
            </a:lvl2pPr>
            <a:lvl3pPr marL="454345" indent="580248">
              <a:spcBef>
                <a:spcPts val="0"/>
              </a:spcBef>
              <a:buSzTx/>
              <a:buNone/>
              <a:defRPr spc="-119" sz="6000"/>
            </a:lvl3pPr>
            <a:lvl4pPr marL="454345" indent="1037448">
              <a:spcBef>
                <a:spcPts val="0"/>
              </a:spcBef>
              <a:buSzTx/>
              <a:buNone/>
              <a:defRPr spc="-119" sz="6000"/>
            </a:lvl4pPr>
            <a:lvl5pPr marL="454345" indent="1494648">
              <a:spcBef>
                <a:spcPts val="0"/>
              </a:spcBef>
              <a:buSzTx/>
              <a:buNone/>
              <a:defRPr spc="-119" sz="6000"/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resentation Title"/>
          <p:cNvSpPr txBox="1"/>
          <p:nvPr>
            <p:ph type="title" hasCustomPrompt="1"/>
          </p:nvPr>
        </p:nvSpPr>
        <p:spPr>
          <a:xfrm>
            <a:off x="643464" y="0"/>
            <a:ext cx="11717870" cy="2479041"/>
          </a:xfrm>
          <a:prstGeom prst="rect">
            <a:avLst/>
          </a:prstGeom>
        </p:spPr>
        <p:txBody>
          <a:bodyPr anchor="b"/>
          <a:lstStyle>
            <a:lvl1pPr>
              <a:defRPr spc="-164" sz="8200"/>
            </a:lvl1pPr>
          </a:lstStyle>
          <a:p>
            <a:pPr/>
            <a:r>
              <a:t>Presentation Title</a:t>
            </a:r>
          </a:p>
        </p:txBody>
      </p:sp>
      <p:sp>
        <p:nvSpPr>
          <p:cNvPr id="39" name="Body Level One…"/>
          <p:cNvSpPr txBox="1"/>
          <p:nvPr>
            <p:ph type="body" idx="1" hasCustomPrompt="1"/>
          </p:nvPr>
        </p:nvSpPr>
        <p:spPr>
          <a:xfrm>
            <a:off x="643466" y="3313022"/>
            <a:ext cx="11944007" cy="4696073"/>
          </a:xfrm>
          <a:prstGeom prst="rect">
            <a:avLst/>
          </a:prstGeom>
        </p:spPr>
        <p:txBody>
          <a:bodyPr/>
          <a:lstStyle>
            <a:lvl1pPr marL="0" indent="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L="0" indent="4572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marL="0" indent="9144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marL="0" indent="13716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marL="0" indent="1828800" defTabSz="587022">
              <a:lnSpc>
                <a:spcPct val="100000"/>
              </a:lnSpc>
              <a:spcBef>
                <a:spcPts val="0"/>
              </a:spcBef>
              <a:buSzTx/>
              <a:buNone/>
              <a:defRPr sz="3800">
                <a:latin typeface="Poppins Medium"/>
                <a:ea typeface="Poppins Medium"/>
                <a:cs typeface="Poppins Medium"/>
                <a:sym typeface="Poppins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xfrm>
            <a:off x="6384222" y="8167799"/>
            <a:ext cx="236356" cy="22772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643466" y="901185"/>
            <a:ext cx="11717868" cy="7643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643466" y="2716685"/>
            <a:ext cx="11717868" cy="5171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6380889" y="8167799"/>
            <a:ext cx="236357" cy="227721"/>
          </a:xfrm>
          <a:prstGeom prst="rect">
            <a:avLst/>
          </a:prstGeom>
          <a:ln w="12700">
            <a:miter lim="400000"/>
          </a:ln>
        </p:spPr>
        <p:txBody>
          <a:bodyPr wrap="none" lIns="27093" tIns="27093" rIns="27093" bIns="27093" anchor="b">
            <a:spAutoFit/>
          </a:bodyPr>
          <a:lstStyle>
            <a:lvl1pPr algn="ctr" defTabSz="415431">
              <a:lnSpc>
                <a:spcPct val="100000"/>
              </a:lnSpc>
              <a:spcBef>
                <a:spcPts val="0"/>
              </a:spcBef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</p:sldLayoutIdLst>
  <p:transition xmlns:p14="http://schemas.microsoft.com/office/powerpoint/2010/main" spd="med" advClick="1"/>
  <p:txStyles>
    <p:titleStyle>
      <a:lvl1pPr marL="0" marR="0" indent="0" algn="l" defTabSz="173393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9" strike="noStrike" sz="6000" u="none">
          <a:solidFill>
            <a:srgbClr val="FFFFFF"/>
          </a:solidFill>
          <a:uFillTx/>
          <a:latin typeface="Poppins Bold"/>
          <a:ea typeface="Poppins Bold"/>
          <a:cs typeface="Poppins Bold"/>
          <a:sym typeface="Poppins Bold"/>
        </a:defRPr>
      </a:lvl1pPr>
      <a:lvl2pPr marL="0" marR="0" indent="457200" algn="l" defTabSz="173393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9" strike="noStrike" sz="6000" u="none">
          <a:solidFill>
            <a:srgbClr val="FFFFFF"/>
          </a:solidFill>
          <a:uFillTx/>
          <a:latin typeface="Poppins Bold"/>
          <a:ea typeface="Poppins Bold"/>
          <a:cs typeface="Poppins Bold"/>
          <a:sym typeface="Poppins Bold"/>
        </a:defRPr>
      </a:lvl2pPr>
      <a:lvl3pPr marL="0" marR="0" indent="914400" algn="l" defTabSz="173393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9" strike="noStrike" sz="6000" u="none">
          <a:solidFill>
            <a:srgbClr val="FFFFFF"/>
          </a:solidFill>
          <a:uFillTx/>
          <a:latin typeface="Poppins Bold"/>
          <a:ea typeface="Poppins Bold"/>
          <a:cs typeface="Poppins Bold"/>
          <a:sym typeface="Poppins Bold"/>
        </a:defRPr>
      </a:lvl3pPr>
      <a:lvl4pPr marL="0" marR="0" indent="1371600" algn="l" defTabSz="173393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9" strike="noStrike" sz="6000" u="none">
          <a:solidFill>
            <a:srgbClr val="FFFFFF"/>
          </a:solidFill>
          <a:uFillTx/>
          <a:latin typeface="Poppins Bold"/>
          <a:ea typeface="Poppins Bold"/>
          <a:cs typeface="Poppins Bold"/>
          <a:sym typeface="Poppins Bold"/>
        </a:defRPr>
      </a:lvl4pPr>
      <a:lvl5pPr marL="0" marR="0" indent="1828800" algn="l" defTabSz="173393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9" strike="noStrike" sz="6000" u="none">
          <a:solidFill>
            <a:srgbClr val="FFFFFF"/>
          </a:solidFill>
          <a:uFillTx/>
          <a:latin typeface="Poppins Bold"/>
          <a:ea typeface="Poppins Bold"/>
          <a:cs typeface="Poppins Bold"/>
          <a:sym typeface="Poppins Bold"/>
        </a:defRPr>
      </a:lvl5pPr>
      <a:lvl6pPr marL="0" marR="0" indent="2286000" algn="l" defTabSz="173393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9" strike="noStrike" sz="6000" u="none">
          <a:solidFill>
            <a:srgbClr val="FFFFFF"/>
          </a:solidFill>
          <a:uFillTx/>
          <a:latin typeface="Poppins Bold"/>
          <a:ea typeface="Poppins Bold"/>
          <a:cs typeface="Poppins Bold"/>
          <a:sym typeface="Poppins Bold"/>
        </a:defRPr>
      </a:lvl6pPr>
      <a:lvl7pPr marL="0" marR="0" indent="2743200" algn="l" defTabSz="173393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9" strike="noStrike" sz="6000" u="none">
          <a:solidFill>
            <a:srgbClr val="FFFFFF"/>
          </a:solidFill>
          <a:uFillTx/>
          <a:latin typeface="Poppins Bold"/>
          <a:ea typeface="Poppins Bold"/>
          <a:cs typeface="Poppins Bold"/>
          <a:sym typeface="Poppins Bold"/>
        </a:defRPr>
      </a:lvl7pPr>
      <a:lvl8pPr marL="0" marR="0" indent="3200400" algn="l" defTabSz="173393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9" strike="noStrike" sz="6000" u="none">
          <a:solidFill>
            <a:srgbClr val="FFFFFF"/>
          </a:solidFill>
          <a:uFillTx/>
          <a:latin typeface="Poppins Bold"/>
          <a:ea typeface="Poppins Bold"/>
          <a:cs typeface="Poppins Bold"/>
          <a:sym typeface="Poppins Bold"/>
        </a:defRPr>
      </a:lvl8pPr>
      <a:lvl9pPr marL="0" marR="0" indent="3657600" algn="l" defTabSz="173393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9" strike="noStrike" sz="6000" u="none">
          <a:solidFill>
            <a:srgbClr val="FFFFFF"/>
          </a:solidFill>
          <a:uFillTx/>
          <a:latin typeface="Poppins Bold"/>
          <a:ea typeface="Poppins Bold"/>
          <a:cs typeface="Poppins Bold"/>
          <a:sym typeface="Poppins Bold"/>
        </a:defRPr>
      </a:lvl9pPr>
    </p:titleStyle>
    <p:bodyStyle>
      <a:lvl1pPr marL="431800" marR="0" indent="-431800" algn="l" defTabSz="173393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Poppins Regular"/>
          <a:ea typeface="Poppins Regular"/>
          <a:cs typeface="Poppins Regular"/>
          <a:sym typeface="Poppins Regular"/>
        </a:defRPr>
      </a:lvl1pPr>
      <a:lvl2pPr marL="1041400" marR="0" indent="-431800" algn="l" defTabSz="173393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Poppins Regular"/>
          <a:ea typeface="Poppins Regular"/>
          <a:cs typeface="Poppins Regular"/>
          <a:sym typeface="Poppins Regular"/>
        </a:defRPr>
      </a:lvl2pPr>
      <a:lvl3pPr marL="1651000" marR="0" indent="-431800" algn="l" defTabSz="173393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Poppins Regular"/>
          <a:ea typeface="Poppins Regular"/>
          <a:cs typeface="Poppins Regular"/>
          <a:sym typeface="Poppins Regular"/>
        </a:defRPr>
      </a:lvl3pPr>
      <a:lvl4pPr marL="2260600" marR="0" indent="-431800" algn="l" defTabSz="173393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Poppins Regular"/>
          <a:ea typeface="Poppins Regular"/>
          <a:cs typeface="Poppins Regular"/>
          <a:sym typeface="Poppins Regular"/>
        </a:defRPr>
      </a:lvl4pPr>
      <a:lvl5pPr marL="2870200" marR="0" indent="-431800" algn="l" defTabSz="173393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Poppins Regular"/>
          <a:ea typeface="Poppins Regular"/>
          <a:cs typeface="Poppins Regular"/>
          <a:sym typeface="Poppins Regular"/>
        </a:defRPr>
      </a:lvl5pPr>
      <a:lvl6pPr marL="3479800" marR="0" indent="-431800" algn="l" defTabSz="173393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Poppins Regular"/>
          <a:ea typeface="Poppins Regular"/>
          <a:cs typeface="Poppins Regular"/>
          <a:sym typeface="Poppins Regular"/>
        </a:defRPr>
      </a:lvl6pPr>
      <a:lvl7pPr marL="4089400" marR="0" indent="-431800" algn="l" defTabSz="173393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Poppins Regular"/>
          <a:ea typeface="Poppins Regular"/>
          <a:cs typeface="Poppins Regular"/>
          <a:sym typeface="Poppins Regular"/>
        </a:defRPr>
      </a:lvl7pPr>
      <a:lvl8pPr marL="4699000" marR="0" indent="-431800" algn="l" defTabSz="173393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Poppins Regular"/>
          <a:ea typeface="Poppins Regular"/>
          <a:cs typeface="Poppins Regular"/>
          <a:sym typeface="Poppins Regular"/>
        </a:defRPr>
      </a:lvl8pPr>
      <a:lvl9pPr marL="5308600" marR="0" indent="-431800" algn="l" defTabSz="1733930" latinLnBrk="0">
        <a:lnSpc>
          <a:spcPct val="90000"/>
        </a:lnSpc>
        <a:spcBef>
          <a:spcPts val="32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Poppins Regular"/>
          <a:ea typeface="Poppins Regular"/>
          <a:cs typeface="Poppins Regular"/>
          <a:sym typeface="Poppins Regular"/>
        </a:defRPr>
      </a:lvl9pPr>
    </p:bodyStyle>
    <p:otherStyle>
      <a:lvl1pPr marL="0" marR="0" indent="0" algn="ctr" defTabSz="4154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4154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4154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4154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4154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4154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4154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4154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4154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Relationship Id="rId5" Type="http://schemas.openxmlformats.org/officeDocument/2006/relationships/image" Target="../media/image1.g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aulofonseca.com" TargetMode="External"/><Relationship Id="rId3" Type="http://schemas.openxmlformats.org/officeDocument/2006/relationships/image" Target="../media/image1.jpe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Relationship Id="rId5" Type="http://schemas.openxmlformats.org/officeDocument/2006/relationships/image" Target="../media/image2.gif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gif"/><Relationship Id="rId3" Type="http://schemas.openxmlformats.org/officeDocument/2006/relationships/hyperlink" Target="https://github.com/paulofonseca1987/governanceismessy/blob/main/LICENSE" TargetMode="External"/><Relationship Id="rId4" Type="http://schemas.openxmlformats.org/officeDocument/2006/relationships/hyperlink" Target="https://etherscan.io/address/0xE594469fDe6AE29943a64f81d95c20F5F8eB2e04" TargetMode="External"/><Relationship Id="rId5" Type="http://schemas.openxmlformats.org/officeDocument/2006/relationships/hyperlink" Target="https://etherscan.io/block/countdown/18691200" TargetMode="Externa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gif"/><Relationship Id="rId3" Type="http://schemas.openxmlformats.org/officeDocument/2006/relationships/hyperlink" Target="https://github.com/paulofonseca1987/governanceismessy/blob/main/LICENSE" TargetMode="External"/><Relationship Id="rId4" Type="http://schemas.openxmlformats.org/officeDocument/2006/relationships/hyperlink" Target="https://etherscan.io/address/0xE594469fDe6AE29943a64f81d95c20F5F8eB2e04" TargetMode="External"/><Relationship Id="rId5" Type="http://schemas.openxmlformats.org/officeDocument/2006/relationships/hyperlink" Target="https://etherscan.io/block/countdown/18691200" TargetMode="External"/><Relationship Id="rId6" Type="http://schemas.openxmlformats.org/officeDocument/2006/relationships/hyperlink" Target="https://etherscan.io/block/countdown/18541392" TargetMode="Externa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gif"/><Relationship Id="rId3" Type="http://schemas.openxmlformats.org/officeDocument/2006/relationships/hyperlink" Target="https://github.com/paulofonseca1987/governanceismessy/blob/main/LICENSE" TargetMode="External"/><Relationship Id="rId4" Type="http://schemas.openxmlformats.org/officeDocument/2006/relationships/hyperlink" Target="https://etherscan.io/address/0xE594469fDe6AE29943a64f81d95c20F5F8eB2e04" TargetMode="External"/><Relationship Id="rId5" Type="http://schemas.openxmlformats.org/officeDocument/2006/relationships/hyperlink" Target="https://etherscan.io/block/countdown/18691200" TargetMode="Externa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hyperlink" Target="http://bit.ly/governanceismessy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gif"/><Relationship Id="rId3" Type="http://schemas.openxmlformats.org/officeDocument/2006/relationships/hyperlink" Target="https://github.com/paulofonseca1987/governanceismessy/blob/main/LICENSE" TargetMode="External"/><Relationship Id="rId4" Type="http://schemas.openxmlformats.org/officeDocument/2006/relationships/hyperlink" Target="https://etherscan.io/address/0xE594469fDe6AE29943a64f81d95c20F5F8eB2e04" TargetMode="External"/><Relationship Id="rId5" Type="http://schemas.openxmlformats.org/officeDocument/2006/relationships/hyperlink" Target="https://etherscan.io/block/countdown/18691200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vernance……"/>
          <p:cNvSpPr txBox="1"/>
          <p:nvPr>
            <p:ph type="title"/>
          </p:nvPr>
        </p:nvSpPr>
        <p:spPr>
          <a:xfrm>
            <a:off x="643464" y="432132"/>
            <a:ext cx="6634268" cy="7533383"/>
          </a:xfrm>
          <a:prstGeom prst="rect">
            <a:avLst/>
          </a:prstGeom>
        </p:spPr>
        <p:txBody>
          <a:bodyPr/>
          <a:lstStyle/>
          <a:p>
            <a:pPr>
              <a:defRPr spc="-148" sz="7400"/>
            </a:pPr>
            <a:r>
              <a:t>Governance…</a:t>
            </a: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  <a:r>
              <a:t>…is a messy business</a:t>
            </a:r>
          </a:p>
        </p:txBody>
      </p:sp>
      <p:sp>
        <p:nvSpPr>
          <p:cNvPr id="50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pic>
        <p:nvPicPr>
          <p:cNvPr id="51" name="cat chain reaction.gif" descr="cat chain reaction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742929" y="3714715"/>
            <a:ext cx="5624516" cy="4072926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Shape"/>
          <p:cNvSpPr/>
          <p:nvPr/>
        </p:nvSpPr>
        <p:spPr>
          <a:xfrm>
            <a:off x="6466840" y="3448896"/>
            <a:ext cx="6176646" cy="46043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266700" dist="0" dir="5400000">
              <a:srgbClr val="000000">
                <a:alpha val="79134"/>
              </a:srgbClr>
            </a:outerShdw>
          </a:effectLst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9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u"/>
      </p:transition>
    </mc:Choice>
    <mc:Fallback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Who has joined a DAO?"/>
          <p:cNvSpPr txBox="1"/>
          <p:nvPr>
            <p:ph type="body" sz="quarter" idx="1"/>
          </p:nvPr>
        </p:nvSpPr>
        <p:spPr>
          <a:xfrm>
            <a:off x="3509563" y="4009578"/>
            <a:ext cx="8141311" cy="2046017"/>
          </a:xfrm>
          <a:prstGeom prst="rect">
            <a:avLst/>
          </a:prstGeom>
        </p:spPr>
        <p:txBody>
          <a:bodyPr anchor="b"/>
          <a:lstStyle>
            <a:lvl1pPr marL="0" indent="2622" defTabSz="1629894">
              <a:defRPr spc="-112" sz="5640"/>
            </a:lvl1pPr>
          </a:lstStyle>
          <a:p>
            <a:pPr/>
            <a:r>
              <a:t>Who has joined a DAO?</a:t>
            </a:r>
          </a:p>
        </p:txBody>
      </p:sp>
      <p:sp>
        <p:nvSpPr>
          <p:cNvPr id="102" name="Hand"/>
          <p:cNvSpPr/>
          <p:nvPr/>
        </p:nvSpPr>
        <p:spPr>
          <a:xfrm>
            <a:off x="1207526" y="3390287"/>
            <a:ext cx="1708851" cy="2458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4" h="21598" fill="norm" stroke="1" extrusionOk="0">
                <a:moveTo>
                  <a:pt x="9241" y="0"/>
                </a:moveTo>
                <a:cubicBezTo>
                  <a:pt x="8623" y="3"/>
                  <a:pt x="8010" y="322"/>
                  <a:pt x="8004" y="946"/>
                </a:cubicBezTo>
                <a:cubicBezTo>
                  <a:pt x="7999" y="1470"/>
                  <a:pt x="7929" y="8910"/>
                  <a:pt x="7929" y="8910"/>
                </a:cubicBezTo>
                <a:cubicBezTo>
                  <a:pt x="7929" y="8910"/>
                  <a:pt x="7499" y="8974"/>
                  <a:pt x="7399" y="8974"/>
                </a:cubicBezTo>
                <a:cubicBezTo>
                  <a:pt x="7399" y="8974"/>
                  <a:pt x="5801" y="2575"/>
                  <a:pt x="5675" y="1884"/>
                </a:cubicBezTo>
                <a:cubicBezTo>
                  <a:pt x="5460" y="700"/>
                  <a:pt x="3262" y="854"/>
                  <a:pt x="3420" y="2122"/>
                </a:cubicBezTo>
                <a:cubicBezTo>
                  <a:pt x="3487" y="2667"/>
                  <a:pt x="4637" y="9621"/>
                  <a:pt x="4637" y="9621"/>
                </a:cubicBezTo>
                <a:lnTo>
                  <a:pt x="4100" y="9812"/>
                </a:lnTo>
                <a:cubicBezTo>
                  <a:pt x="4100" y="9812"/>
                  <a:pt x="2546" y="6213"/>
                  <a:pt x="2124" y="5128"/>
                </a:cubicBezTo>
                <a:cubicBezTo>
                  <a:pt x="1683" y="3995"/>
                  <a:pt x="-325" y="4416"/>
                  <a:pt x="45" y="5576"/>
                </a:cubicBezTo>
                <a:cubicBezTo>
                  <a:pt x="204" y="6073"/>
                  <a:pt x="930" y="9056"/>
                  <a:pt x="1691" y="11289"/>
                </a:cubicBezTo>
                <a:cubicBezTo>
                  <a:pt x="1612" y="16115"/>
                  <a:pt x="3291" y="17160"/>
                  <a:pt x="3675" y="19027"/>
                </a:cubicBezTo>
                <a:cubicBezTo>
                  <a:pt x="3899" y="20117"/>
                  <a:pt x="3791" y="21598"/>
                  <a:pt x="3791" y="21598"/>
                </a:cubicBezTo>
                <a:lnTo>
                  <a:pt x="13296" y="21598"/>
                </a:lnTo>
                <a:cubicBezTo>
                  <a:pt x="13296" y="18355"/>
                  <a:pt x="17266" y="16479"/>
                  <a:pt x="18181" y="15015"/>
                </a:cubicBezTo>
                <a:cubicBezTo>
                  <a:pt x="18213" y="14964"/>
                  <a:pt x="19620" y="12585"/>
                  <a:pt x="20198" y="11608"/>
                </a:cubicBezTo>
                <a:cubicBezTo>
                  <a:pt x="20356" y="11341"/>
                  <a:pt x="20444" y="11057"/>
                  <a:pt x="20458" y="10768"/>
                </a:cubicBezTo>
                <a:cubicBezTo>
                  <a:pt x="20485" y="10213"/>
                  <a:pt x="20558" y="9282"/>
                  <a:pt x="20735" y="9028"/>
                </a:cubicBezTo>
                <a:cubicBezTo>
                  <a:pt x="21275" y="8248"/>
                  <a:pt x="21229" y="7659"/>
                  <a:pt x="19813" y="7927"/>
                </a:cubicBezTo>
                <a:cubicBezTo>
                  <a:pt x="18121" y="8247"/>
                  <a:pt x="17427" y="10409"/>
                  <a:pt x="17427" y="10409"/>
                </a:cubicBezTo>
                <a:lnTo>
                  <a:pt x="16041" y="12125"/>
                </a:lnTo>
                <a:lnTo>
                  <a:pt x="15280" y="12313"/>
                </a:lnTo>
                <a:lnTo>
                  <a:pt x="14521" y="9417"/>
                </a:lnTo>
                <a:cubicBezTo>
                  <a:pt x="14521" y="9417"/>
                  <a:pt x="14899" y="2984"/>
                  <a:pt x="15008" y="1961"/>
                </a:cubicBezTo>
                <a:cubicBezTo>
                  <a:pt x="15120" y="912"/>
                  <a:pt x="13017" y="708"/>
                  <a:pt x="12778" y="1791"/>
                </a:cubicBezTo>
                <a:cubicBezTo>
                  <a:pt x="12639" y="2422"/>
                  <a:pt x="11563" y="7848"/>
                  <a:pt x="11333" y="8824"/>
                </a:cubicBezTo>
                <a:lnTo>
                  <a:pt x="10797" y="8800"/>
                </a:lnTo>
                <a:cubicBezTo>
                  <a:pt x="10797" y="8800"/>
                  <a:pt x="10538" y="1503"/>
                  <a:pt x="10513" y="956"/>
                </a:cubicBezTo>
                <a:cubicBezTo>
                  <a:pt x="10483" y="313"/>
                  <a:pt x="9859" y="-2"/>
                  <a:pt x="9241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40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2" grpId="1"/>
      <p:bldP build="whole" bldLvl="1" animBg="1" rev="0" advAuto="0" spid="101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Who has voted on an onchain DAO proposal?"/>
          <p:cNvSpPr txBox="1"/>
          <p:nvPr>
            <p:ph type="body" sz="quarter" idx="1"/>
          </p:nvPr>
        </p:nvSpPr>
        <p:spPr>
          <a:xfrm>
            <a:off x="3509563" y="4009578"/>
            <a:ext cx="8954198" cy="2046017"/>
          </a:xfrm>
          <a:prstGeom prst="rect">
            <a:avLst/>
          </a:prstGeom>
        </p:spPr>
        <p:txBody>
          <a:bodyPr anchor="b"/>
          <a:lstStyle>
            <a:lvl1pPr marL="0" indent="2622" defTabSz="1629894">
              <a:defRPr spc="-112" sz="5640"/>
            </a:lvl1pPr>
          </a:lstStyle>
          <a:p>
            <a:pPr/>
            <a:r>
              <a:t>Who has voted on an onchain DAO proposal?</a:t>
            </a:r>
          </a:p>
        </p:txBody>
      </p:sp>
      <p:sp>
        <p:nvSpPr>
          <p:cNvPr id="105" name="Hand"/>
          <p:cNvSpPr/>
          <p:nvPr/>
        </p:nvSpPr>
        <p:spPr>
          <a:xfrm>
            <a:off x="1207526" y="3390287"/>
            <a:ext cx="1708851" cy="2458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4" h="21598" fill="norm" stroke="1" extrusionOk="0">
                <a:moveTo>
                  <a:pt x="9241" y="0"/>
                </a:moveTo>
                <a:cubicBezTo>
                  <a:pt x="8623" y="3"/>
                  <a:pt x="8010" y="322"/>
                  <a:pt x="8004" y="946"/>
                </a:cubicBezTo>
                <a:cubicBezTo>
                  <a:pt x="7999" y="1470"/>
                  <a:pt x="7929" y="8910"/>
                  <a:pt x="7929" y="8910"/>
                </a:cubicBezTo>
                <a:cubicBezTo>
                  <a:pt x="7929" y="8910"/>
                  <a:pt x="7499" y="8974"/>
                  <a:pt x="7399" y="8974"/>
                </a:cubicBezTo>
                <a:cubicBezTo>
                  <a:pt x="7399" y="8974"/>
                  <a:pt x="5801" y="2575"/>
                  <a:pt x="5675" y="1884"/>
                </a:cubicBezTo>
                <a:cubicBezTo>
                  <a:pt x="5460" y="700"/>
                  <a:pt x="3262" y="854"/>
                  <a:pt x="3420" y="2122"/>
                </a:cubicBezTo>
                <a:cubicBezTo>
                  <a:pt x="3487" y="2667"/>
                  <a:pt x="4637" y="9621"/>
                  <a:pt x="4637" y="9621"/>
                </a:cubicBezTo>
                <a:lnTo>
                  <a:pt x="4100" y="9812"/>
                </a:lnTo>
                <a:cubicBezTo>
                  <a:pt x="4100" y="9812"/>
                  <a:pt x="2546" y="6213"/>
                  <a:pt x="2124" y="5128"/>
                </a:cubicBezTo>
                <a:cubicBezTo>
                  <a:pt x="1683" y="3995"/>
                  <a:pt x="-325" y="4416"/>
                  <a:pt x="45" y="5576"/>
                </a:cubicBezTo>
                <a:cubicBezTo>
                  <a:pt x="204" y="6073"/>
                  <a:pt x="930" y="9056"/>
                  <a:pt x="1691" y="11289"/>
                </a:cubicBezTo>
                <a:cubicBezTo>
                  <a:pt x="1612" y="16115"/>
                  <a:pt x="3291" y="17160"/>
                  <a:pt x="3675" y="19027"/>
                </a:cubicBezTo>
                <a:cubicBezTo>
                  <a:pt x="3899" y="20117"/>
                  <a:pt x="3791" y="21598"/>
                  <a:pt x="3791" y="21598"/>
                </a:cubicBezTo>
                <a:lnTo>
                  <a:pt x="13296" y="21598"/>
                </a:lnTo>
                <a:cubicBezTo>
                  <a:pt x="13296" y="18355"/>
                  <a:pt x="17266" y="16479"/>
                  <a:pt x="18181" y="15015"/>
                </a:cubicBezTo>
                <a:cubicBezTo>
                  <a:pt x="18213" y="14964"/>
                  <a:pt x="19620" y="12585"/>
                  <a:pt x="20198" y="11608"/>
                </a:cubicBezTo>
                <a:cubicBezTo>
                  <a:pt x="20356" y="11341"/>
                  <a:pt x="20444" y="11057"/>
                  <a:pt x="20458" y="10768"/>
                </a:cubicBezTo>
                <a:cubicBezTo>
                  <a:pt x="20485" y="10213"/>
                  <a:pt x="20558" y="9282"/>
                  <a:pt x="20735" y="9028"/>
                </a:cubicBezTo>
                <a:cubicBezTo>
                  <a:pt x="21275" y="8248"/>
                  <a:pt x="21229" y="7659"/>
                  <a:pt x="19813" y="7927"/>
                </a:cubicBezTo>
                <a:cubicBezTo>
                  <a:pt x="18121" y="8247"/>
                  <a:pt x="17427" y="10409"/>
                  <a:pt x="17427" y="10409"/>
                </a:cubicBezTo>
                <a:lnTo>
                  <a:pt x="16041" y="12125"/>
                </a:lnTo>
                <a:lnTo>
                  <a:pt x="15280" y="12313"/>
                </a:lnTo>
                <a:lnTo>
                  <a:pt x="14521" y="9417"/>
                </a:lnTo>
                <a:cubicBezTo>
                  <a:pt x="14521" y="9417"/>
                  <a:pt x="14899" y="2984"/>
                  <a:pt x="15008" y="1961"/>
                </a:cubicBezTo>
                <a:cubicBezTo>
                  <a:pt x="15120" y="912"/>
                  <a:pt x="13017" y="708"/>
                  <a:pt x="12778" y="1791"/>
                </a:cubicBezTo>
                <a:cubicBezTo>
                  <a:pt x="12639" y="2422"/>
                  <a:pt x="11563" y="7848"/>
                  <a:pt x="11333" y="8824"/>
                </a:cubicBezTo>
                <a:lnTo>
                  <a:pt x="10797" y="8800"/>
                </a:lnTo>
                <a:cubicBezTo>
                  <a:pt x="10797" y="8800"/>
                  <a:pt x="10538" y="1503"/>
                  <a:pt x="10513" y="956"/>
                </a:cubicBezTo>
                <a:cubicBezTo>
                  <a:pt x="10483" y="313"/>
                  <a:pt x="9859" y="-2"/>
                  <a:pt x="9241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40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4" grpId="2"/>
      <p:bldP build="whole" bldLvl="1" animBg="1" rev="0" advAuto="0" spid="105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Who has created and passed a DAO proposal?"/>
          <p:cNvSpPr txBox="1"/>
          <p:nvPr>
            <p:ph type="body" sz="quarter" idx="1"/>
          </p:nvPr>
        </p:nvSpPr>
        <p:spPr>
          <a:xfrm>
            <a:off x="3509563" y="4009578"/>
            <a:ext cx="8986532" cy="2046017"/>
          </a:xfrm>
          <a:prstGeom prst="rect">
            <a:avLst/>
          </a:prstGeom>
        </p:spPr>
        <p:txBody>
          <a:bodyPr anchor="b"/>
          <a:lstStyle>
            <a:lvl1pPr marL="0" indent="2622" defTabSz="1629894">
              <a:defRPr spc="-112" sz="5640"/>
            </a:lvl1pPr>
          </a:lstStyle>
          <a:p>
            <a:pPr/>
            <a:r>
              <a:t>Who has created and passed a DAO proposal?</a:t>
            </a:r>
          </a:p>
        </p:txBody>
      </p:sp>
      <p:sp>
        <p:nvSpPr>
          <p:cNvPr id="108" name="Hand"/>
          <p:cNvSpPr/>
          <p:nvPr/>
        </p:nvSpPr>
        <p:spPr>
          <a:xfrm>
            <a:off x="1207526" y="3390287"/>
            <a:ext cx="1708851" cy="2458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4" h="21598" fill="norm" stroke="1" extrusionOk="0">
                <a:moveTo>
                  <a:pt x="9241" y="0"/>
                </a:moveTo>
                <a:cubicBezTo>
                  <a:pt x="8623" y="3"/>
                  <a:pt x="8010" y="322"/>
                  <a:pt x="8004" y="946"/>
                </a:cubicBezTo>
                <a:cubicBezTo>
                  <a:pt x="7999" y="1470"/>
                  <a:pt x="7929" y="8910"/>
                  <a:pt x="7929" y="8910"/>
                </a:cubicBezTo>
                <a:cubicBezTo>
                  <a:pt x="7929" y="8910"/>
                  <a:pt x="7499" y="8974"/>
                  <a:pt x="7399" y="8974"/>
                </a:cubicBezTo>
                <a:cubicBezTo>
                  <a:pt x="7399" y="8974"/>
                  <a:pt x="5801" y="2575"/>
                  <a:pt x="5675" y="1884"/>
                </a:cubicBezTo>
                <a:cubicBezTo>
                  <a:pt x="5460" y="700"/>
                  <a:pt x="3262" y="854"/>
                  <a:pt x="3420" y="2122"/>
                </a:cubicBezTo>
                <a:cubicBezTo>
                  <a:pt x="3487" y="2667"/>
                  <a:pt x="4637" y="9621"/>
                  <a:pt x="4637" y="9621"/>
                </a:cubicBezTo>
                <a:lnTo>
                  <a:pt x="4100" y="9812"/>
                </a:lnTo>
                <a:cubicBezTo>
                  <a:pt x="4100" y="9812"/>
                  <a:pt x="2546" y="6213"/>
                  <a:pt x="2124" y="5128"/>
                </a:cubicBezTo>
                <a:cubicBezTo>
                  <a:pt x="1683" y="3995"/>
                  <a:pt x="-325" y="4416"/>
                  <a:pt x="45" y="5576"/>
                </a:cubicBezTo>
                <a:cubicBezTo>
                  <a:pt x="204" y="6073"/>
                  <a:pt x="930" y="9056"/>
                  <a:pt x="1691" y="11289"/>
                </a:cubicBezTo>
                <a:cubicBezTo>
                  <a:pt x="1612" y="16115"/>
                  <a:pt x="3291" y="17160"/>
                  <a:pt x="3675" y="19027"/>
                </a:cubicBezTo>
                <a:cubicBezTo>
                  <a:pt x="3899" y="20117"/>
                  <a:pt x="3791" y="21598"/>
                  <a:pt x="3791" y="21598"/>
                </a:cubicBezTo>
                <a:lnTo>
                  <a:pt x="13296" y="21598"/>
                </a:lnTo>
                <a:cubicBezTo>
                  <a:pt x="13296" y="18355"/>
                  <a:pt x="17266" y="16479"/>
                  <a:pt x="18181" y="15015"/>
                </a:cubicBezTo>
                <a:cubicBezTo>
                  <a:pt x="18213" y="14964"/>
                  <a:pt x="19620" y="12585"/>
                  <a:pt x="20198" y="11608"/>
                </a:cubicBezTo>
                <a:cubicBezTo>
                  <a:pt x="20356" y="11341"/>
                  <a:pt x="20444" y="11057"/>
                  <a:pt x="20458" y="10768"/>
                </a:cubicBezTo>
                <a:cubicBezTo>
                  <a:pt x="20485" y="10213"/>
                  <a:pt x="20558" y="9282"/>
                  <a:pt x="20735" y="9028"/>
                </a:cubicBezTo>
                <a:cubicBezTo>
                  <a:pt x="21275" y="8248"/>
                  <a:pt x="21229" y="7659"/>
                  <a:pt x="19813" y="7927"/>
                </a:cubicBezTo>
                <a:cubicBezTo>
                  <a:pt x="18121" y="8247"/>
                  <a:pt x="17427" y="10409"/>
                  <a:pt x="17427" y="10409"/>
                </a:cubicBezTo>
                <a:lnTo>
                  <a:pt x="16041" y="12125"/>
                </a:lnTo>
                <a:lnTo>
                  <a:pt x="15280" y="12313"/>
                </a:lnTo>
                <a:lnTo>
                  <a:pt x="14521" y="9417"/>
                </a:lnTo>
                <a:cubicBezTo>
                  <a:pt x="14521" y="9417"/>
                  <a:pt x="14899" y="2984"/>
                  <a:pt x="15008" y="1961"/>
                </a:cubicBezTo>
                <a:cubicBezTo>
                  <a:pt x="15120" y="912"/>
                  <a:pt x="13017" y="708"/>
                  <a:pt x="12778" y="1791"/>
                </a:cubicBezTo>
                <a:cubicBezTo>
                  <a:pt x="12639" y="2422"/>
                  <a:pt x="11563" y="7848"/>
                  <a:pt x="11333" y="8824"/>
                </a:cubicBezTo>
                <a:lnTo>
                  <a:pt x="10797" y="8800"/>
                </a:lnTo>
                <a:cubicBezTo>
                  <a:pt x="10797" y="8800"/>
                  <a:pt x="10538" y="1503"/>
                  <a:pt x="10513" y="956"/>
                </a:cubicBezTo>
                <a:cubicBezTo>
                  <a:pt x="10483" y="313"/>
                  <a:pt x="9859" y="-2"/>
                  <a:pt x="9241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40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8" grpId="1"/>
      <p:bldP build="whole" bldLvl="1" animBg="1" rev="0" advAuto="0" spid="107" grpId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Who has created a DAO governance system?"/>
          <p:cNvSpPr txBox="1"/>
          <p:nvPr>
            <p:ph type="body" sz="quarter" idx="1"/>
          </p:nvPr>
        </p:nvSpPr>
        <p:spPr>
          <a:xfrm>
            <a:off x="3509563" y="4009578"/>
            <a:ext cx="8986532" cy="2046017"/>
          </a:xfrm>
          <a:prstGeom prst="rect">
            <a:avLst/>
          </a:prstGeom>
        </p:spPr>
        <p:txBody>
          <a:bodyPr anchor="b"/>
          <a:lstStyle>
            <a:lvl1pPr marL="0" indent="2622" defTabSz="1629894">
              <a:defRPr spc="-112" sz="5640"/>
            </a:lvl1pPr>
          </a:lstStyle>
          <a:p>
            <a:pPr/>
            <a:r>
              <a:t>Who has created a DAO governance system?</a:t>
            </a:r>
          </a:p>
        </p:txBody>
      </p:sp>
      <p:sp>
        <p:nvSpPr>
          <p:cNvPr id="111" name="Hand"/>
          <p:cNvSpPr/>
          <p:nvPr/>
        </p:nvSpPr>
        <p:spPr>
          <a:xfrm>
            <a:off x="1207526" y="3390287"/>
            <a:ext cx="1708851" cy="2458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4" h="21598" fill="norm" stroke="1" extrusionOk="0">
                <a:moveTo>
                  <a:pt x="9241" y="0"/>
                </a:moveTo>
                <a:cubicBezTo>
                  <a:pt x="8623" y="3"/>
                  <a:pt x="8010" y="322"/>
                  <a:pt x="8004" y="946"/>
                </a:cubicBezTo>
                <a:cubicBezTo>
                  <a:pt x="7999" y="1470"/>
                  <a:pt x="7929" y="8910"/>
                  <a:pt x="7929" y="8910"/>
                </a:cubicBezTo>
                <a:cubicBezTo>
                  <a:pt x="7929" y="8910"/>
                  <a:pt x="7499" y="8974"/>
                  <a:pt x="7399" y="8974"/>
                </a:cubicBezTo>
                <a:cubicBezTo>
                  <a:pt x="7399" y="8974"/>
                  <a:pt x="5801" y="2575"/>
                  <a:pt x="5675" y="1884"/>
                </a:cubicBezTo>
                <a:cubicBezTo>
                  <a:pt x="5460" y="700"/>
                  <a:pt x="3262" y="854"/>
                  <a:pt x="3420" y="2122"/>
                </a:cubicBezTo>
                <a:cubicBezTo>
                  <a:pt x="3487" y="2667"/>
                  <a:pt x="4637" y="9621"/>
                  <a:pt x="4637" y="9621"/>
                </a:cubicBezTo>
                <a:lnTo>
                  <a:pt x="4100" y="9812"/>
                </a:lnTo>
                <a:cubicBezTo>
                  <a:pt x="4100" y="9812"/>
                  <a:pt x="2546" y="6213"/>
                  <a:pt x="2124" y="5128"/>
                </a:cubicBezTo>
                <a:cubicBezTo>
                  <a:pt x="1683" y="3995"/>
                  <a:pt x="-325" y="4416"/>
                  <a:pt x="45" y="5576"/>
                </a:cubicBezTo>
                <a:cubicBezTo>
                  <a:pt x="204" y="6073"/>
                  <a:pt x="930" y="9056"/>
                  <a:pt x="1691" y="11289"/>
                </a:cubicBezTo>
                <a:cubicBezTo>
                  <a:pt x="1612" y="16115"/>
                  <a:pt x="3291" y="17160"/>
                  <a:pt x="3675" y="19027"/>
                </a:cubicBezTo>
                <a:cubicBezTo>
                  <a:pt x="3899" y="20117"/>
                  <a:pt x="3791" y="21598"/>
                  <a:pt x="3791" y="21598"/>
                </a:cubicBezTo>
                <a:lnTo>
                  <a:pt x="13296" y="21598"/>
                </a:lnTo>
                <a:cubicBezTo>
                  <a:pt x="13296" y="18355"/>
                  <a:pt x="17266" y="16479"/>
                  <a:pt x="18181" y="15015"/>
                </a:cubicBezTo>
                <a:cubicBezTo>
                  <a:pt x="18213" y="14964"/>
                  <a:pt x="19620" y="12585"/>
                  <a:pt x="20198" y="11608"/>
                </a:cubicBezTo>
                <a:cubicBezTo>
                  <a:pt x="20356" y="11341"/>
                  <a:pt x="20444" y="11057"/>
                  <a:pt x="20458" y="10768"/>
                </a:cubicBezTo>
                <a:cubicBezTo>
                  <a:pt x="20485" y="10213"/>
                  <a:pt x="20558" y="9282"/>
                  <a:pt x="20735" y="9028"/>
                </a:cubicBezTo>
                <a:cubicBezTo>
                  <a:pt x="21275" y="8248"/>
                  <a:pt x="21229" y="7659"/>
                  <a:pt x="19813" y="7927"/>
                </a:cubicBezTo>
                <a:cubicBezTo>
                  <a:pt x="18121" y="8247"/>
                  <a:pt x="17427" y="10409"/>
                  <a:pt x="17427" y="10409"/>
                </a:cubicBezTo>
                <a:lnTo>
                  <a:pt x="16041" y="12125"/>
                </a:lnTo>
                <a:lnTo>
                  <a:pt x="15280" y="12313"/>
                </a:lnTo>
                <a:lnTo>
                  <a:pt x="14521" y="9417"/>
                </a:lnTo>
                <a:cubicBezTo>
                  <a:pt x="14521" y="9417"/>
                  <a:pt x="14899" y="2984"/>
                  <a:pt x="15008" y="1961"/>
                </a:cubicBezTo>
                <a:cubicBezTo>
                  <a:pt x="15120" y="912"/>
                  <a:pt x="13017" y="708"/>
                  <a:pt x="12778" y="1791"/>
                </a:cubicBezTo>
                <a:cubicBezTo>
                  <a:pt x="12639" y="2422"/>
                  <a:pt x="11563" y="7848"/>
                  <a:pt x="11333" y="8824"/>
                </a:cubicBezTo>
                <a:lnTo>
                  <a:pt x="10797" y="8800"/>
                </a:lnTo>
                <a:cubicBezTo>
                  <a:pt x="10797" y="8800"/>
                  <a:pt x="10538" y="1503"/>
                  <a:pt x="10513" y="956"/>
                </a:cubicBezTo>
                <a:cubicBezTo>
                  <a:pt x="10483" y="313"/>
                  <a:pt x="9859" y="-2"/>
                  <a:pt x="9241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40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1" grpId="1"/>
      <p:bldP build="whole" bldLvl="1" animBg="1" rev="0" advAuto="0" spid="110" grpId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I’m Paulo Fonseca, I’ve been into DAOs since the infamous “The DAO” and I design tools for DAO people.…"/>
          <p:cNvSpPr txBox="1"/>
          <p:nvPr>
            <p:ph type="body" sz="half" idx="1"/>
          </p:nvPr>
        </p:nvSpPr>
        <p:spPr>
          <a:xfrm>
            <a:off x="974806" y="3927043"/>
            <a:ext cx="6693150" cy="4945451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None/>
              <a:defRPr sz="2800"/>
            </a:pPr>
            <a:r>
              <a:t>I’m Paulo Fonseca, I’ve been into DAOs since the infamous “The DAO” and I design tools for DAO people.</a:t>
            </a:r>
          </a:p>
          <a:p>
            <a:pPr marL="0" indent="0">
              <a:buSzTx/>
              <a:buNone/>
              <a:defRPr sz="2800"/>
            </a:pPr>
            <a:r>
              <a:t>I also might have been involved in the birth and death of a DAO or two.</a:t>
            </a:r>
          </a:p>
          <a:p>
            <a:pPr marL="0" indent="0">
              <a:buSzTx/>
              <a:buNone/>
              <a:defRPr sz="2800"/>
            </a:pPr>
            <a:r>
              <a:t>You can find out more about me at </a:t>
            </a:r>
            <a:r>
              <a:rPr>
                <a:solidFill>
                  <a:srgbClr val="78DC88"/>
                </a:solidFill>
                <a:hlinkClick r:id="rId2" invalidUrl="" action="" tgtFrame="" tooltip="" history="1" highlightClick="0" endSnd="0"/>
              </a:rPr>
              <a:t>paulofonseca.com</a:t>
            </a:r>
          </a:p>
        </p:txBody>
      </p:sp>
      <p:pic>
        <p:nvPicPr>
          <p:cNvPr id="115" name="Memoji Idea Black.jpg" descr="Memoji Idea Black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3432" y="442799"/>
            <a:ext cx="3502833" cy="35028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u"/>
      </p:transition>
    </mc:Choice>
    <mc:Fallback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118" name="DAO Governance"/>
          <p:cNvSpPr txBox="1"/>
          <p:nvPr>
            <p:ph type="title"/>
          </p:nvPr>
        </p:nvSpPr>
        <p:spPr>
          <a:xfrm>
            <a:off x="643464" y="1868100"/>
            <a:ext cx="11599466" cy="1946815"/>
          </a:xfrm>
          <a:prstGeom prst="rect">
            <a:avLst/>
          </a:prstGeom>
        </p:spPr>
        <p:txBody>
          <a:bodyPr/>
          <a:lstStyle>
            <a:lvl1pPr defTabSz="1525858">
              <a:defRPr spc="-144" sz="7215"/>
            </a:lvl1pPr>
          </a:lstStyle>
          <a:p>
            <a:pPr/>
            <a:r>
              <a:t>DAO Governance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u"/>
      </p:transition>
    </mc:Choice>
    <mc:Fallback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121" name="Governance"/>
          <p:cNvSpPr txBox="1"/>
          <p:nvPr>
            <p:ph type="title"/>
          </p:nvPr>
        </p:nvSpPr>
        <p:spPr>
          <a:xfrm>
            <a:off x="643464" y="1868100"/>
            <a:ext cx="11599466" cy="1946815"/>
          </a:xfrm>
          <a:prstGeom prst="rect">
            <a:avLst/>
          </a:prstGeom>
        </p:spPr>
        <p:txBody>
          <a:bodyPr/>
          <a:lstStyle>
            <a:lvl1pPr defTabSz="1525858">
              <a:defRPr spc="-144" sz="7215"/>
            </a:lvl1pPr>
          </a:lstStyle>
          <a:p>
            <a:pPr/>
            <a:r>
              <a:t>Governance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What is Governance, really?"/>
          <p:cNvSpPr txBox="1"/>
          <p:nvPr>
            <p:ph type="title"/>
          </p:nvPr>
        </p:nvSpPr>
        <p:spPr>
          <a:xfrm>
            <a:off x="643464" y="1868100"/>
            <a:ext cx="11599466" cy="1946815"/>
          </a:xfrm>
          <a:prstGeom prst="rect">
            <a:avLst/>
          </a:prstGeom>
        </p:spPr>
        <p:txBody>
          <a:bodyPr/>
          <a:lstStyle>
            <a:lvl1pPr defTabSz="1369804">
              <a:defRPr spc="-129" sz="6478"/>
            </a:lvl1pPr>
          </a:lstStyle>
          <a:p>
            <a:pPr/>
            <a:r>
              <a:t>What is Governance, really?</a:t>
            </a:r>
          </a:p>
        </p:txBody>
      </p:sp>
      <p:sp>
        <p:nvSpPr>
          <p:cNvPr id="124" name="…the structures, processes, and traditions that determine how:"/>
          <p:cNvSpPr txBox="1"/>
          <p:nvPr>
            <p:ph type="body" sz="quarter" idx="1"/>
          </p:nvPr>
        </p:nvSpPr>
        <p:spPr>
          <a:xfrm>
            <a:off x="643466" y="3559329"/>
            <a:ext cx="11717868" cy="636185"/>
          </a:xfrm>
          <a:prstGeom prst="rect">
            <a:avLst/>
          </a:prstGeom>
        </p:spPr>
        <p:txBody>
          <a:bodyPr/>
          <a:lstStyle/>
          <a:p>
            <a:pPr defTabSz="1473840">
              <a:lnSpc>
                <a:spcPct val="90000"/>
              </a:lnSpc>
              <a:spcBef>
                <a:spcPts val="2700"/>
              </a:spcBef>
              <a:defRPr sz="289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…the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structures</a:t>
            </a:r>
            <a:r>
              <a:t>,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processes</a:t>
            </a:r>
            <a:r>
              <a:t>, and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traditions</a:t>
            </a:r>
            <a:r>
              <a:t> that determine how:</a:t>
            </a:r>
          </a:p>
        </p:txBody>
      </p:sp>
      <p:sp>
        <p:nvSpPr>
          <p:cNvPr id="125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126" name="power is exercised"/>
          <p:cNvSpPr/>
          <p:nvPr/>
        </p:nvSpPr>
        <p:spPr>
          <a:xfrm>
            <a:off x="650239" y="4549528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power is exercised</a:t>
            </a:r>
          </a:p>
        </p:txBody>
      </p:sp>
      <p:sp>
        <p:nvSpPr>
          <p:cNvPr id="127" name="stakeholders have their say"/>
          <p:cNvSpPr/>
          <p:nvPr/>
        </p:nvSpPr>
        <p:spPr>
          <a:xfrm>
            <a:off x="6810865" y="4549528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stakeholders have their say</a:t>
            </a:r>
          </a:p>
        </p:txBody>
      </p:sp>
      <p:sp>
        <p:nvSpPr>
          <p:cNvPr id="128" name="decision-makers are accountable"/>
          <p:cNvSpPr/>
          <p:nvPr/>
        </p:nvSpPr>
        <p:spPr>
          <a:xfrm>
            <a:off x="6810865" y="6107395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decision-makers are accountable</a:t>
            </a:r>
          </a:p>
        </p:txBody>
      </p:sp>
      <p:sp>
        <p:nvSpPr>
          <p:cNvPr id="129" name="decisions are made"/>
          <p:cNvSpPr/>
          <p:nvPr/>
        </p:nvSpPr>
        <p:spPr>
          <a:xfrm>
            <a:off x="650239" y="6107395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decisions are made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24" grpId="1"/>
      <p:bldP build="whole" bldLvl="1" animBg="1" rev="0" advAuto="0" spid="126" grpId="2"/>
      <p:bldP build="whole" bldLvl="1" animBg="1" rev="0" advAuto="0" spid="129" grpId="4"/>
      <p:bldP build="whole" bldLvl="1" animBg="1" rev="0" advAuto="0" spid="128" grpId="5"/>
      <p:bldP build="whole" bldLvl="1" animBg="1" rev="0" advAuto="0" spid="127" grpId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pic>
        <p:nvPicPr>
          <p:cNvPr id="55" name="cat-new-dog.gif" descr="cat-new-dog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33440" y="3716866"/>
            <a:ext cx="7243370" cy="4070775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Shape"/>
          <p:cNvSpPr/>
          <p:nvPr/>
        </p:nvSpPr>
        <p:spPr>
          <a:xfrm>
            <a:off x="6466840" y="3448896"/>
            <a:ext cx="6176646" cy="46043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266700" dist="0" dir="5400000">
              <a:srgbClr val="000000">
                <a:alpha val="79134"/>
              </a:srgbClr>
            </a:outerShdw>
          </a:effectLst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" name="Rectangle"/>
          <p:cNvSpPr/>
          <p:nvPr/>
        </p:nvSpPr>
        <p:spPr>
          <a:xfrm>
            <a:off x="5825066" y="3321896"/>
            <a:ext cx="677334" cy="460438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" name="Rectangle"/>
          <p:cNvSpPr/>
          <p:nvPr/>
        </p:nvSpPr>
        <p:spPr>
          <a:xfrm>
            <a:off x="12544213" y="3321896"/>
            <a:ext cx="677334" cy="460438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" name="Politics……"/>
          <p:cNvSpPr txBox="1"/>
          <p:nvPr>
            <p:ph type="title"/>
          </p:nvPr>
        </p:nvSpPr>
        <p:spPr>
          <a:xfrm>
            <a:off x="643464" y="432132"/>
            <a:ext cx="6634268" cy="7533383"/>
          </a:xfrm>
          <a:prstGeom prst="rect">
            <a:avLst/>
          </a:prstGeom>
        </p:spPr>
        <p:txBody>
          <a:bodyPr/>
          <a:lstStyle/>
          <a:p>
            <a:pPr>
              <a:defRPr spc="-148" sz="7400"/>
            </a:pPr>
            <a:r>
              <a:t>Politics…</a:t>
            </a: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  <a:r>
              <a:t>…is a messy business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9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What is Governance, really?"/>
          <p:cNvSpPr txBox="1"/>
          <p:nvPr>
            <p:ph type="title"/>
          </p:nvPr>
        </p:nvSpPr>
        <p:spPr>
          <a:xfrm>
            <a:off x="643464" y="1868100"/>
            <a:ext cx="11599466" cy="1946815"/>
          </a:xfrm>
          <a:prstGeom prst="rect">
            <a:avLst/>
          </a:prstGeom>
        </p:spPr>
        <p:txBody>
          <a:bodyPr/>
          <a:lstStyle>
            <a:lvl1pPr defTabSz="1369804">
              <a:defRPr spc="-129" sz="6478"/>
            </a:lvl1pPr>
          </a:lstStyle>
          <a:p>
            <a:pPr/>
            <a:r>
              <a:t>What is Governance, really?</a:t>
            </a:r>
          </a:p>
        </p:txBody>
      </p:sp>
      <p:sp>
        <p:nvSpPr>
          <p:cNvPr id="132" name="…the structures, processes, and traditions that determine how:"/>
          <p:cNvSpPr txBox="1"/>
          <p:nvPr>
            <p:ph type="body" sz="quarter" idx="1"/>
          </p:nvPr>
        </p:nvSpPr>
        <p:spPr>
          <a:xfrm>
            <a:off x="643466" y="3559329"/>
            <a:ext cx="11717868" cy="636185"/>
          </a:xfrm>
          <a:prstGeom prst="rect">
            <a:avLst/>
          </a:prstGeom>
        </p:spPr>
        <p:txBody>
          <a:bodyPr/>
          <a:lstStyle/>
          <a:p>
            <a:pPr defTabSz="1473840">
              <a:lnSpc>
                <a:spcPct val="90000"/>
              </a:lnSpc>
              <a:spcBef>
                <a:spcPts val="2700"/>
              </a:spcBef>
              <a:defRPr sz="289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…the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structures</a:t>
            </a:r>
            <a:r>
              <a:t>,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processes</a:t>
            </a:r>
            <a:r>
              <a:t>, and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traditions</a:t>
            </a:r>
            <a:r>
              <a:t> that determine how:</a:t>
            </a:r>
          </a:p>
        </p:txBody>
      </p:sp>
      <p:sp>
        <p:nvSpPr>
          <p:cNvPr id="133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134" name="power is exercised"/>
          <p:cNvSpPr/>
          <p:nvPr/>
        </p:nvSpPr>
        <p:spPr>
          <a:xfrm>
            <a:off x="650239" y="4549528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power is exercised</a:t>
            </a:r>
          </a:p>
        </p:txBody>
      </p:sp>
      <p:sp>
        <p:nvSpPr>
          <p:cNvPr id="135" name="stakeholders have their say"/>
          <p:cNvSpPr/>
          <p:nvPr/>
        </p:nvSpPr>
        <p:spPr>
          <a:xfrm>
            <a:off x="6810865" y="4549528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stakeholders have their say</a:t>
            </a:r>
          </a:p>
        </p:txBody>
      </p:sp>
      <p:sp>
        <p:nvSpPr>
          <p:cNvPr id="136" name="decision-makers are accountable"/>
          <p:cNvSpPr/>
          <p:nvPr/>
        </p:nvSpPr>
        <p:spPr>
          <a:xfrm>
            <a:off x="6810865" y="6107395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decision-makers are accountable</a:t>
            </a:r>
          </a:p>
        </p:txBody>
      </p:sp>
      <p:sp>
        <p:nvSpPr>
          <p:cNvPr id="137" name="decisions are made"/>
          <p:cNvSpPr/>
          <p:nvPr/>
        </p:nvSpPr>
        <p:spPr>
          <a:xfrm>
            <a:off x="566648" y="4535607"/>
            <a:ext cx="11885050" cy="26047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decisions are made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0" p14:dur="1000">
        <p:dissolv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What is Governance, really?"/>
          <p:cNvSpPr txBox="1"/>
          <p:nvPr>
            <p:ph type="title"/>
          </p:nvPr>
        </p:nvSpPr>
        <p:spPr>
          <a:xfrm>
            <a:off x="643464" y="1868100"/>
            <a:ext cx="11599466" cy="1946815"/>
          </a:xfrm>
          <a:prstGeom prst="rect">
            <a:avLst/>
          </a:prstGeom>
        </p:spPr>
        <p:txBody>
          <a:bodyPr/>
          <a:lstStyle>
            <a:lvl1pPr defTabSz="1369804">
              <a:defRPr spc="-129" sz="6478"/>
            </a:lvl1pPr>
          </a:lstStyle>
          <a:p>
            <a:pPr/>
            <a:r>
              <a:t>What is Governance, really?</a:t>
            </a:r>
          </a:p>
        </p:txBody>
      </p:sp>
      <p:sp>
        <p:nvSpPr>
          <p:cNvPr id="140" name="…the structures, processes, and traditions that determine how:"/>
          <p:cNvSpPr txBox="1"/>
          <p:nvPr>
            <p:ph type="body" sz="quarter" idx="1"/>
          </p:nvPr>
        </p:nvSpPr>
        <p:spPr>
          <a:xfrm>
            <a:off x="643466" y="3559329"/>
            <a:ext cx="11717868" cy="636185"/>
          </a:xfrm>
          <a:prstGeom prst="rect">
            <a:avLst/>
          </a:prstGeom>
        </p:spPr>
        <p:txBody>
          <a:bodyPr/>
          <a:lstStyle/>
          <a:p>
            <a:pPr defTabSz="1473840">
              <a:lnSpc>
                <a:spcPct val="90000"/>
              </a:lnSpc>
              <a:spcBef>
                <a:spcPts val="2700"/>
              </a:spcBef>
              <a:defRPr sz="289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…the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structures</a:t>
            </a:r>
            <a:r>
              <a:t>,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processes</a:t>
            </a:r>
            <a:r>
              <a:t>, and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traditions</a:t>
            </a:r>
            <a:r>
              <a:t> that determine how:</a:t>
            </a:r>
          </a:p>
        </p:txBody>
      </p:sp>
      <p:sp>
        <p:nvSpPr>
          <p:cNvPr id="141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142" name="power is exercised"/>
          <p:cNvSpPr/>
          <p:nvPr/>
        </p:nvSpPr>
        <p:spPr>
          <a:xfrm>
            <a:off x="650239" y="4549528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power is exercised</a:t>
            </a:r>
          </a:p>
        </p:txBody>
      </p:sp>
      <p:sp>
        <p:nvSpPr>
          <p:cNvPr id="143" name="stakeholders have their say"/>
          <p:cNvSpPr/>
          <p:nvPr/>
        </p:nvSpPr>
        <p:spPr>
          <a:xfrm>
            <a:off x="6810865" y="4549528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stakeholders have their say</a:t>
            </a:r>
          </a:p>
        </p:txBody>
      </p:sp>
      <p:sp>
        <p:nvSpPr>
          <p:cNvPr id="144" name="decision-makers are accountable"/>
          <p:cNvSpPr/>
          <p:nvPr/>
        </p:nvSpPr>
        <p:spPr>
          <a:xfrm>
            <a:off x="6810865" y="6107395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decision-makers are accountable</a:t>
            </a:r>
          </a:p>
        </p:txBody>
      </p:sp>
      <p:sp>
        <p:nvSpPr>
          <p:cNvPr id="145" name="Rectangle"/>
          <p:cNvSpPr/>
          <p:nvPr/>
        </p:nvSpPr>
        <p:spPr>
          <a:xfrm>
            <a:off x="566648" y="4535607"/>
            <a:ext cx="11885050" cy="26047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pPr>
          </a:p>
        </p:txBody>
      </p:sp>
      <p:sp>
        <p:nvSpPr>
          <p:cNvPr id="146" name="decisions are made"/>
          <p:cNvSpPr txBox="1"/>
          <p:nvPr/>
        </p:nvSpPr>
        <p:spPr>
          <a:xfrm>
            <a:off x="2027540" y="5549285"/>
            <a:ext cx="9256213" cy="552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>
            <a:spAutoFit/>
          </a:bodyPr>
          <a:lstStyle>
            <a:lvl1pPr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decisions are made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100">
        <p:fade/>
      </p:transition>
    </mc:Choice>
    <mc:Fallback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What is Governance, really?"/>
          <p:cNvSpPr txBox="1"/>
          <p:nvPr>
            <p:ph type="title"/>
          </p:nvPr>
        </p:nvSpPr>
        <p:spPr>
          <a:xfrm>
            <a:off x="643464" y="1868100"/>
            <a:ext cx="11599466" cy="1946815"/>
          </a:xfrm>
          <a:prstGeom prst="rect">
            <a:avLst/>
          </a:prstGeom>
        </p:spPr>
        <p:txBody>
          <a:bodyPr/>
          <a:lstStyle>
            <a:lvl1pPr defTabSz="1369804">
              <a:defRPr spc="-129" sz="6478"/>
            </a:lvl1pPr>
          </a:lstStyle>
          <a:p>
            <a:pPr/>
            <a:r>
              <a:t>What is Governance, really?</a:t>
            </a:r>
          </a:p>
        </p:txBody>
      </p:sp>
      <p:sp>
        <p:nvSpPr>
          <p:cNvPr id="149" name="…the structures, processes, and traditions that determine how:"/>
          <p:cNvSpPr txBox="1"/>
          <p:nvPr>
            <p:ph type="body" sz="quarter" idx="1"/>
          </p:nvPr>
        </p:nvSpPr>
        <p:spPr>
          <a:xfrm>
            <a:off x="643466" y="3559329"/>
            <a:ext cx="11717868" cy="636185"/>
          </a:xfrm>
          <a:prstGeom prst="rect">
            <a:avLst/>
          </a:prstGeom>
        </p:spPr>
        <p:txBody>
          <a:bodyPr/>
          <a:lstStyle/>
          <a:p>
            <a:pPr defTabSz="1473840">
              <a:lnSpc>
                <a:spcPct val="90000"/>
              </a:lnSpc>
              <a:spcBef>
                <a:spcPts val="2700"/>
              </a:spcBef>
              <a:defRPr sz="2890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…the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structures</a:t>
            </a:r>
            <a:r>
              <a:t>,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processes</a:t>
            </a:r>
            <a:r>
              <a:t>, and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traditions</a:t>
            </a:r>
            <a:r>
              <a:t> that determine how:</a:t>
            </a:r>
          </a:p>
        </p:txBody>
      </p:sp>
      <p:sp>
        <p:nvSpPr>
          <p:cNvPr id="150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151" name="power is exercised"/>
          <p:cNvSpPr/>
          <p:nvPr/>
        </p:nvSpPr>
        <p:spPr>
          <a:xfrm>
            <a:off x="650239" y="4549528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power is exercised</a:t>
            </a:r>
          </a:p>
        </p:txBody>
      </p:sp>
      <p:sp>
        <p:nvSpPr>
          <p:cNvPr id="152" name="stakeholders have their say"/>
          <p:cNvSpPr/>
          <p:nvPr/>
        </p:nvSpPr>
        <p:spPr>
          <a:xfrm>
            <a:off x="6810865" y="4549528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stakeholders have their say</a:t>
            </a:r>
          </a:p>
        </p:txBody>
      </p:sp>
      <p:sp>
        <p:nvSpPr>
          <p:cNvPr id="153" name="decision-makers are accountable"/>
          <p:cNvSpPr/>
          <p:nvPr/>
        </p:nvSpPr>
        <p:spPr>
          <a:xfrm>
            <a:off x="6810865" y="6107395"/>
            <a:ext cx="5554749" cy="10146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/>
          <a:lstStyle>
            <a:lvl1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decision-makers are accountable</a:t>
            </a:r>
          </a:p>
        </p:txBody>
      </p:sp>
      <p:sp>
        <p:nvSpPr>
          <p:cNvPr id="154" name="Rectangle"/>
          <p:cNvSpPr/>
          <p:nvPr/>
        </p:nvSpPr>
        <p:spPr>
          <a:xfrm>
            <a:off x="566648" y="4535607"/>
            <a:ext cx="11885050" cy="26047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indent="50800"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pPr>
          </a:p>
        </p:txBody>
      </p:sp>
      <p:sp>
        <p:nvSpPr>
          <p:cNvPr id="155" name="decisions are made, by a group of people"/>
          <p:cNvSpPr txBox="1"/>
          <p:nvPr/>
        </p:nvSpPr>
        <p:spPr>
          <a:xfrm>
            <a:off x="2002140" y="5549285"/>
            <a:ext cx="9256213" cy="552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ctr">
            <a:spAutoFit/>
          </a:bodyPr>
          <a:lstStyle>
            <a:lvl1pPr algn="ctr">
              <a:defRPr sz="2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decisions are made, by a group of people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dissolve/>
      </p:transition>
    </mc:Choice>
    <mc:Fallback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u"/>
      </p:transition>
    </mc:Choice>
    <mc:Fallback>
      <p:transition spd="fast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Human Figure"/>
          <p:cNvSpPr/>
          <p:nvPr/>
        </p:nvSpPr>
        <p:spPr>
          <a:xfrm>
            <a:off x="52644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>
                <a:alpha val="35079"/>
              </a:srgbClr>
            </a:solidFill>
            <a:miter lim="400000"/>
          </a:ln>
          <a:effectLst>
            <a:outerShdw sx="100000" sy="100000" kx="0" ky="0" algn="b" rotWithShape="0" blurRad="673100" dist="0" dir="5400000">
              <a:srgbClr val="FFFFFF"/>
            </a:outerShdw>
          </a:effectLst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Human Figure"/>
          <p:cNvSpPr/>
          <p:nvPr/>
        </p:nvSpPr>
        <p:spPr>
          <a:xfrm>
            <a:off x="52644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699">
        <p:fade/>
      </p:transition>
    </mc:Choice>
    <mc:Fallback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Human Figure"/>
          <p:cNvSpPr/>
          <p:nvPr/>
        </p:nvSpPr>
        <p:spPr>
          <a:xfrm>
            <a:off x="6246620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3" name="Human Figure"/>
          <p:cNvSpPr/>
          <p:nvPr/>
        </p:nvSpPr>
        <p:spPr>
          <a:xfrm>
            <a:off x="4282353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Human Figure"/>
          <p:cNvSpPr/>
          <p:nvPr/>
        </p:nvSpPr>
        <p:spPr>
          <a:xfrm>
            <a:off x="7228754" y="1723918"/>
            <a:ext cx="2475826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6" name="Human Figure"/>
          <p:cNvSpPr/>
          <p:nvPr/>
        </p:nvSpPr>
        <p:spPr>
          <a:xfrm>
            <a:off x="52644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67" name="Human Figure"/>
          <p:cNvSpPr/>
          <p:nvPr/>
        </p:nvSpPr>
        <p:spPr>
          <a:xfrm>
            <a:off x="3300220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Human Figure"/>
          <p:cNvSpPr/>
          <p:nvPr/>
        </p:nvSpPr>
        <p:spPr>
          <a:xfrm>
            <a:off x="82108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0" name="Human Figure"/>
          <p:cNvSpPr/>
          <p:nvPr/>
        </p:nvSpPr>
        <p:spPr>
          <a:xfrm>
            <a:off x="6246620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1" name="Human Figure"/>
          <p:cNvSpPr/>
          <p:nvPr/>
        </p:nvSpPr>
        <p:spPr>
          <a:xfrm>
            <a:off x="4282353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2" name="Human Figure"/>
          <p:cNvSpPr/>
          <p:nvPr/>
        </p:nvSpPr>
        <p:spPr>
          <a:xfrm>
            <a:off x="2318086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Human Figure"/>
          <p:cNvSpPr/>
          <p:nvPr/>
        </p:nvSpPr>
        <p:spPr>
          <a:xfrm>
            <a:off x="9193021" y="1723918"/>
            <a:ext cx="2475826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5" name="Human Figure"/>
          <p:cNvSpPr/>
          <p:nvPr/>
        </p:nvSpPr>
        <p:spPr>
          <a:xfrm>
            <a:off x="7228754" y="1723918"/>
            <a:ext cx="2475826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6" name="Human Figure"/>
          <p:cNvSpPr/>
          <p:nvPr/>
        </p:nvSpPr>
        <p:spPr>
          <a:xfrm>
            <a:off x="52644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7" name="Human Figure"/>
          <p:cNvSpPr/>
          <p:nvPr/>
        </p:nvSpPr>
        <p:spPr>
          <a:xfrm>
            <a:off x="3300220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8" name="Human Figure"/>
          <p:cNvSpPr/>
          <p:nvPr/>
        </p:nvSpPr>
        <p:spPr>
          <a:xfrm>
            <a:off x="1335953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Dsme.gif" descr="Dsme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65706" y="3716866"/>
            <a:ext cx="7644647" cy="4070775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hape"/>
          <p:cNvSpPr/>
          <p:nvPr/>
        </p:nvSpPr>
        <p:spPr>
          <a:xfrm>
            <a:off x="6466840" y="3448896"/>
            <a:ext cx="6176646" cy="46043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266700" dist="0" dir="5400000">
              <a:srgbClr val="000000">
                <a:alpha val="79134"/>
              </a:srgbClr>
            </a:outerShdw>
          </a:effectLst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" name="Rectangle"/>
          <p:cNvSpPr/>
          <p:nvPr/>
        </p:nvSpPr>
        <p:spPr>
          <a:xfrm>
            <a:off x="5516880" y="3448896"/>
            <a:ext cx="985520" cy="460438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" name="Rectangle"/>
          <p:cNvSpPr/>
          <p:nvPr/>
        </p:nvSpPr>
        <p:spPr>
          <a:xfrm>
            <a:off x="12544213" y="3448896"/>
            <a:ext cx="677334" cy="460438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3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4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5" invalidUrl="" action="" tgtFrame="" tooltip="" history="1" highlightClick="0" endSnd="0"/>
              </a:rPr>
              <a:t>#18691200</a:t>
            </a:r>
          </a:p>
        </p:txBody>
      </p:sp>
      <p:sp>
        <p:nvSpPr>
          <p:cNvPr id="66" name="Coordination……"/>
          <p:cNvSpPr txBox="1"/>
          <p:nvPr/>
        </p:nvSpPr>
        <p:spPr>
          <a:xfrm>
            <a:off x="643464" y="432132"/>
            <a:ext cx="7409603" cy="7533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b">
            <a:normAutofit fontScale="100000" lnSpcReduction="0"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pc="-148" sz="7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Coordination…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 business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6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Human Figure"/>
          <p:cNvSpPr/>
          <p:nvPr/>
        </p:nvSpPr>
        <p:spPr>
          <a:xfrm>
            <a:off x="10175154" y="1723918"/>
            <a:ext cx="2475826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1" name="Human Figure"/>
          <p:cNvSpPr/>
          <p:nvPr/>
        </p:nvSpPr>
        <p:spPr>
          <a:xfrm>
            <a:off x="82108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2" name="Human Figure"/>
          <p:cNvSpPr/>
          <p:nvPr/>
        </p:nvSpPr>
        <p:spPr>
          <a:xfrm>
            <a:off x="6246620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3" name="Human Figure"/>
          <p:cNvSpPr/>
          <p:nvPr/>
        </p:nvSpPr>
        <p:spPr>
          <a:xfrm>
            <a:off x="4282353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4" name="Human Figure"/>
          <p:cNvSpPr/>
          <p:nvPr/>
        </p:nvSpPr>
        <p:spPr>
          <a:xfrm>
            <a:off x="2318086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5" name="Human Figure"/>
          <p:cNvSpPr/>
          <p:nvPr/>
        </p:nvSpPr>
        <p:spPr>
          <a:xfrm>
            <a:off x="353819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Human Figure"/>
          <p:cNvSpPr/>
          <p:nvPr/>
        </p:nvSpPr>
        <p:spPr>
          <a:xfrm>
            <a:off x="111572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8" name="Human Figure"/>
          <p:cNvSpPr/>
          <p:nvPr/>
        </p:nvSpPr>
        <p:spPr>
          <a:xfrm>
            <a:off x="9193021" y="1723918"/>
            <a:ext cx="2475826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89" name="Human Figure"/>
          <p:cNvSpPr/>
          <p:nvPr/>
        </p:nvSpPr>
        <p:spPr>
          <a:xfrm>
            <a:off x="7228754" y="1723918"/>
            <a:ext cx="2475826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0" name="Human Figure"/>
          <p:cNvSpPr/>
          <p:nvPr/>
        </p:nvSpPr>
        <p:spPr>
          <a:xfrm>
            <a:off x="52644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1" name="Human Figure"/>
          <p:cNvSpPr/>
          <p:nvPr/>
        </p:nvSpPr>
        <p:spPr>
          <a:xfrm>
            <a:off x="3300220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2" name="Human Figure"/>
          <p:cNvSpPr/>
          <p:nvPr/>
        </p:nvSpPr>
        <p:spPr>
          <a:xfrm>
            <a:off x="1335953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3" name="Human Figure"/>
          <p:cNvSpPr/>
          <p:nvPr/>
        </p:nvSpPr>
        <p:spPr>
          <a:xfrm>
            <a:off x="-628314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Human Figure"/>
          <p:cNvSpPr/>
          <p:nvPr/>
        </p:nvSpPr>
        <p:spPr>
          <a:xfrm>
            <a:off x="111572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6" name="Human Figure"/>
          <p:cNvSpPr/>
          <p:nvPr/>
        </p:nvSpPr>
        <p:spPr>
          <a:xfrm>
            <a:off x="9193021" y="1723918"/>
            <a:ext cx="2475826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7" name="Human Figure"/>
          <p:cNvSpPr/>
          <p:nvPr/>
        </p:nvSpPr>
        <p:spPr>
          <a:xfrm>
            <a:off x="7228754" y="1723918"/>
            <a:ext cx="2475826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8" name="Human Figure"/>
          <p:cNvSpPr/>
          <p:nvPr/>
        </p:nvSpPr>
        <p:spPr>
          <a:xfrm>
            <a:off x="52644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9" name="Human Figure"/>
          <p:cNvSpPr/>
          <p:nvPr/>
        </p:nvSpPr>
        <p:spPr>
          <a:xfrm>
            <a:off x="3300220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0" name="Human Figure"/>
          <p:cNvSpPr/>
          <p:nvPr/>
        </p:nvSpPr>
        <p:spPr>
          <a:xfrm>
            <a:off x="1335953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1" name="Human Figure"/>
          <p:cNvSpPr/>
          <p:nvPr/>
        </p:nvSpPr>
        <p:spPr>
          <a:xfrm>
            <a:off x="-628314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202" name="Shape Shape" descr="Shape Shap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7261" y="1781450"/>
            <a:ext cx="12110794" cy="307279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2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2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Human Figure"/>
          <p:cNvSpPr/>
          <p:nvPr/>
        </p:nvSpPr>
        <p:spPr>
          <a:xfrm>
            <a:off x="52644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>
                <a:alpha val="35079"/>
              </a:srgbClr>
            </a:solidFill>
            <a:miter lim="400000"/>
          </a:ln>
          <a:effectLst>
            <a:outerShdw sx="100000" sy="100000" kx="0" ky="0" algn="b" rotWithShape="0" blurRad="673100" dist="0" dir="5400000">
              <a:srgbClr val="FFFFFF"/>
            </a:outerShdw>
          </a:effectLst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6" name="Brain Front"/>
          <p:cNvSpPr/>
          <p:nvPr/>
        </p:nvSpPr>
        <p:spPr>
          <a:xfrm>
            <a:off x="6244722" y="1750279"/>
            <a:ext cx="515356" cy="4279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fill="norm" stroke="1" extrusionOk="0">
                <a:moveTo>
                  <a:pt x="8302" y="9"/>
                </a:moveTo>
                <a:cubicBezTo>
                  <a:pt x="6982" y="101"/>
                  <a:pt x="5943" y="867"/>
                  <a:pt x="5256" y="1602"/>
                </a:cubicBezTo>
                <a:cubicBezTo>
                  <a:pt x="5021" y="1852"/>
                  <a:pt x="4829" y="2167"/>
                  <a:pt x="4726" y="2528"/>
                </a:cubicBezTo>
                <a:cubicBezTo>
                  <a:pt x="4627" y="2877"/>
                  <a:pt x="4605" y="3232"/>
                  <a:pt x="4671" y="3567"/>
                </a:cubicBezTo>
                <a:cubicBezTo>
                  <a:pt x="4747" y="3948"/>
                  <a:pt x="4927" y="4283"/>
                  <a:pt x="5162" y="4487"/>
                </a:cubicBezTo>
                <a:cubicBezTo>
                  <a:pt x="5228" y="4546"/>
                  <a:pt x="5327" y="4527"/>
                  <a:pt x="5370" y="4448"/>
                </a:cubicBezTo>
                <a:cubicBezTo>
                  <a:pt x="5730" y="3830"/>
                  <a:pt x="6309" y="3389"/>
                  <a:pt x="6844" y="3323"/>
                </a:cubicBezTo>
                <a:cubicBezTo>
                  <a:pt x="6925" y="3310"/>
                  <a:pt x="7003" y="3371"/>
                  <a:pt x="7024" y="3463"/>
                </a:cubicBezTo>
                <a:cubicBezTo>
                  <a:pt x="7052" y="3587"/>
                  <a:pt x="6985" y="3704"/>
                  <a:pt x="6881" y="3711"/>
                </a:cubicBezTo>
                <a:cubicBezTo>
                  <a:pt x="6434" y="3770"/>
                  <a:pt x="5949" y="4146"/>
                  <a:pt x="5638" y="4678"/>
                </a:cubicBezTo>
                <a:cubicBezTo>
                  <a:pt x="5431" y="5033"/>
                  <a:pt x="5343" y="5387"/>
                  <a:pt x="5392" y="5670"/>
                </a:cubicBezTo>
                <a:cubicBezTo>
                  <a:pt x="5409" y="5768"/>
                  <a:pt x="5375" y="5873"/>
                  <a:pt x="5293" y="5912"/>
                </a:cubicBezTo>
                <a:cubicBezTo>
                  <a:pt x="5272" y="5919"/>
                  <a:pt x="5256" y="5926"/>
                  <a:pt x="5234" y="5926"/>
                </a:cubicBezTo>
                <a:cubicBezTo>
                  <a:pt x="5157" y="5926"/>
                  <a:pt x="5092" y="5866"/>
                  <a:pt x="5075" y="5774"/>
                </a:cubicBezTo>
                <a:cubicBezTo>
                  <a:pt x="5037" y="5590"/>
                  <a:pt x="5043" y="5387"/>
                  <a:pt x="5087" y="5177"/>
                </a:cubicBezTo>
                <a:cubicBezTo>
                  <a:pt x="5114" y="5046"/>
                  <a:pt x="5071" y="4907"/>
                  <a:pt x="4978" y="4822"/>
                </a:cubicBezTo>
                <a:cubicBezTo>
                  <a:pt x="4672" y="4559"/>
                  <a:pt x="4443" y="4139"/>
                  <a:pt x="4350" y="3666"/>
                </a:cubicBezTo>
                <a:cubicBezTo>
                  <a:pt x="4323" y="3534"/>
                  <a:pt x="4306" y="3403"/>
                  <a:pt x="4306" y="3272"/>
                </a:cubicBezTo>
                <a:cubicBezTo>
                  <a:pt x="4301" y="3101"/>
                  <a:pt x="4175" y="2982"/>
                  <a:pt x="4038" y="3015"/>
                </a:cubicBezTo>
                <a:cubicBezTo>
                  <a:pt x="3503" y="3159"/>
                  <a:pt x="2363" y="3724"/>
                  <a:pt x="1332" y="5524"/>
                </a:cubicBezTo>
                <a:cubicBezTo>
                  <a:pt x="595" y="6917"/>
                  <a:pt x="279" y="8480"/>
                  <a:pt x="426" y="9302"/>
                </a:cubicBezTo>
                <a:cubicBezTo>
                  <a:pt x="443" y="9492"/>
                  <a:pt x="486" y="9670"/>
                  <a:pt x="541" y="9827"/>
                </a:cubicBezTo>
                <a:cubicBezTo>
                  <a:pt x="595" y="9978"/>
                  <a:pt x="748" y="10038"/>
                  <a:pt x="868" y="9953"/>
                </a:cubicBezTo>
                <a:cubicBezTo>
                  <a:pt x="1179" y="9729"/>
                  <a:pt x="1484" y="9624"/>
                  <a:pt x="1751" y="9585"/>
                </a:cubicBezTo>
                <a:cubicBezTo>
                  <a:pt x="2292" y="9500"/>
                  <a:pt x="2756" y="9664"/>
                  <a:pt x="3051" y="9815"/>
                </a:cubicBezTo>
                <a:cubicBezTo>
                  <a:pt x="3231" y="9907"/>
                  <a:pt x="3400" y="10019"/>
                  <a:pt x="3542" y="10144"/>
                </a:cubicBezTo>
                <a:cubicBezTo>
                  <a:pt x="3635" y="10222"/>
                  <a:pt x="3765" y="10190"/>
                  <a:pt x="3825" y="10072"/>
                </a:cubicBezTo>
                <a:cubicBezTo>
                  <a:pt x="3967" y="9789"/>
                  <a:pt x="4148" y="9553"/>
                  <a:pt x="4350" y="9382"/>
                </a:cubicBezTo>
                <a:cubicBezTo>
                  <a:pt x="4416" y="9329"/>
                  <a:pt x="4507" y="9328"/>
                  <a:pt x="4562" y="9400"/>
                </a:cubicBezTo>
                <a:cubicBezTo>
                  <a:pt x="4638" y="9492"/>
                  <a:pt x="4623" y="9638"/>
                  <a:pt x="4541" y="9704"/>
                </a:cubicBezTo>
                <a:cubicBezTo>
                  <a:pt x="4170" y="10006"/>
                  <a:pt x="3885" y="10617"/>
                  <a:pt x="3820" y="11260"/>
                </a:cubicBezTo>
                <a:cubicBezTo>
                  <a:pt x="3776" y="11687"/>
                  <a:pt x="3836" y="12056"/>
                  <a:pt x="3989" y="12273"/>
                </a:cubicBezTo>
                <a:cubicBezTo>
                  <a:pt x="4043" y="12351"/>
                  <a:pt x="4055" y="12463"/>
                  <a:pt x="4001" y="12542"/>
                </a:cubicBezTo>
                <a:cubicBezTo>
                  <a:pt x="3968" y="12588"/>
                  <a:pt x="3924" y="12607"/>
                  <a:pt x="3875" y="12607"/>
                </a:cubicBezTo>
                <a:cubicBezTo>
                  <a:pt x="3831" y="12607"/>
                  <a:pt x="3788" y="12588"/>
                  <a:pt x="3755" y="12542"/>
                </a:cubicBezTo>
                <a:cubicBezTo>
                  <a:pt x="3531" y="12239"/>
                  <a:pt x="3438" y="11765"/>
                  <a:pt x="3493" y="11207"/>
                </a:cubicBezTo>
                <a:cubicBezTo>
                  <a:pt x="3503" y="11102"/>
                  <a:pt x="3520" y="11004"/>
                  <a:pt x="3542" y="10899"/>
                </a:cubicBezTo>
                <a:cubicBezTo>
                  <a:pt x="3569" y="10774"/>
                  <a:pt x="3537" y="10635"/>
                  <a:pt x="3455" y="10550"/>
                </a:cubicBezTo>
                <a:cubicBezTo>
                  <a:pt x="3122" y="10202"/>
                  <a:pt x="2472" y="9868"/>
                  <a:pt x="1801" y="9973"/>
                </a:cubicBezTo>
                <a:cubicBezTo>
                  <a:pt x="1774" y="9980"/>
                  <a:pt x="1746" y="9979"/>
                  <a:pt x="1719" y="9985"/>
                </a:cubicBezTo>
                <a:cubicBezTo>
                  <a:pt x="1113" y="10110"/>
                  <a:pt x="606" y="10616"/>
                  <a:pt x="355" y="11299"/>
                </a:cubicBezTo>
                <a:cubicBezTo>
                  <a:pt x="126" y="11930"/>
                  <a:pt x="0" y="12621"/>
                  <a:pt x="0" y="13351"/>
                </a:cubicBezTo>
                <a:cubicBezTo>
                  <a:pt x="0" y="16287"/>
                  <a:pt x="2063" y="18664"/>
                  <a:pt x="4606" y="18664"/>
                </a:cubicBezTo>
                <a:cubicBezTo>
                  <a:pt x="5899" y="18664"/>
                  <a:pt x="7073" y="18046"/>
                  <a:pt x="7908" y="17054"/>
                </a:cubicBezTo>
                <a:cubicBezTo>
                  <a:pt x="7957" y="17002"/>
                  <a:pt x="7946" y="16897"/>
                  <a:pt x="7880" y="16851"/>
                </a:cubicBezTo>
                <a:cubicBezTo>
                  <a:pt x="7766" y="16772"/>
                  <a:pt x="7661" y="16687"/>
                  <a:pt x="7563" y="16595"/>
                </a:cubicBezTo>
                <a:cubicBezTo>
                  <a:pt x="7503" y="16535"/>
                  <a:pt x="7477" y="16425"/>
                  <a:pt x="7521" y="16340"/>
                </a:cubicBezTo>
                <a:cubicBezTo>
                  <a:pt x="7575" y="16228"/>
                  <a:pt x="7690" y="16208"/>
                  <a:pt x="7766" y="16280"/>
                </a:cubicBezTo>
                <a:cubicBezTo>
                  <a:pt x="7952" y="16471"/>
                  <a:pt x="8651" y="17023"/>
                  <a:pt x="9289" y="17030"/>
                </a:cubicBezTo>
                <a:cubicBezTo>
                  <a:pt x="10009" y="17036"/>
                  <a:pt x="10599" y="16305"/>
                  <a:pt x="10599" y="15412"/>
                </a:cubicBezTo>
                <a:cubicBezTo>
                  <a:pt x="10599" y="15228"/>
                  <a:pt x="10571" y="15051"/>
                  <a:pt x="10527" y="14886"/>
                </a:cubicBezTo>
                <a:cubicBezTo>
                  <a:pt x="10374" y="14453"/>
                  <a:pt x="10080" y="14139"/>
                  <a:pt x="9649" y="13942"/>
                </a:cubicBezTo>
                <a:cubicBezTo>
                  <a:pt x="8716" y="13515"/>
                  <a:pt x="7390" y="13783"/>
                  <a:pt x="6615" y="14256"/>
                </a:cubicBezTo>
                <a:cubicBezTo>
                  <a:pt x="5846" y="14722"/>
                  <a:pt x="5343" y="15578"/>
                  <a:pt x="5338" y="15584"/>
                </a:cubicBezTo>
                <a:lnTo>
                  <a:pt x="5310" y="15630"/>
                </a:lnTo>
                <a:cubicBezTo>
                  <a:pt x="5261" y="15715"/>
                  <a:pt x="5152" y="15722"/>
                  <a:pt x="5097" y="15630"/>
                </a:cubicBezTo>
                <a:lnTo>
                  <a:pt x="5070" y="15584"/>
                </a:lnTo>
                <a:cubicBezTo>
                  <a:pt x="4442" y="14527"/>
                  <a:pt x="2920" y="14106"/>
                  <a:pt x="2046" y="14736"/>
                </a:cubicBezTo>
                <a:cubicBezTo>
                  <a:pt x="1970" y="14789"/>
                  <a:pt x="1872" y="14768"/>
                  <a:pt x="1823" y="14683"/>
                </a:cubicBezTo>
                <a:cubicBezTo>
                  <a:pt x="1768" y="14591"/>
                  <a:pt x="1791" y="14461"/>
                  <a:pt x="1872" y="14402"/>
                </a:cubicBezTo>
                <a:cubicBezTo>
                  <a:pt x="2773" y="13738"/>
                  <a:pt x="4213" y="14026"/>
                  <a:pt x="5043" y="14946"/>
                </a:cubicBezTo>
                <a:cubicBezTo>
                  <a:pt x="5136" y="15044"/>
                  <a:pt x="5271" y="15039"/>
                  <a:pt x="5353" y="14934"/>
                </a:cubicBezTo>
                <a:cubicBezTo>
                  <a:pt x="5593" y="14618"/>
                  <a:pt x="5981" y="14190"/>
                  <a:pt x="6467" y="13895"/>
                </a:cubicBezTo>
                <a:cubicBezTo>
                  <a:pt x="7323" y="13376"/>
                  <a:pt x="8732" y="13093"/>
                  <a:pt x="9763" y="13560"/>
                </a:cubicBezTo>
                <a:cubicBezTo>
                  <a:pt x="10052" y="13691"/>
                  <a:pt x="10292" y="13876"/>
                  <a:pt x="10478" y="14106"/>
                </a:cubicBezTo>
                <a:cubicBezTo>
                  <a:pt x="10489" y="14067"/>
                  <a:pt x="10506" y="14020"/>
                  <a:pt x="10517" y="13981"/>
                </a:cubicBezTo>
                <a:cubicBezTo>
                  <a:pt x="10446" y="12161"/>
                  <a:pt x="9840" y="11095"/>
                  <a:pt x="8634" y="10649"/>
                </a:cubicBezTo>
                <a:cubicBezTo>
                  <a:pt x="8547" y="10616"/>
                  <a:pt x="8491" y="10511"/>
                  <a:pt x="8513" y="10412"/>
                </a:cubicBezTo>
                <a:cubicBezTo>
                  <a:pt x="8535" y="10301"/>
                  <a:pt x="8628" y="10236"/>
                  <a:pt x="8721" y="10269"/>
                </a:cubicBezTo>
                <a:cubicBezTo>
                  <a:pt x="9289" y="10472"/>
                  <a:pt x="9735" y="10806"/>
                  <a:pt x="10074" y="11273"/>
                </a:cubicBezTo>
                <a:cubicBezTo>
                  <a:pt x="10139" y="11358"/>
                  <a:pt x="10254" y="11359"/>
                  <a:pt x="10309" y="11260"/>
                </a:cubicBezTo>
                <a:cubicBezTo>
                  <a:pt x="10483" y="10971"/>
                  <a:pt x="10599" y="10564"/>
                  <a:pt x="10599" y="10117"/>
                </a:cubicBezTo>
                <a:cubicBezTo>
                  <a:pt x="10599" y="9795"/>
                  <a:pt x="10538" y="9500"/>
                  <a:pt x="10440" y="9244"/>
                </a:cubicBezTo>
                <a:cubicBezTo>
                  <a:pt x="10435" y="9231"/>
                  <a:pt x="10429" y="9216"/>
                  <a:pt x="10423" y="9203"/>
                </a:cubicBezTo>
                <a:cubicBezTo>
                  <a:pt x="10423" y="9203"/>
                  <a:pt x="10423" y="9204"/>
                  <a:pt x="10423" y="9197"/>
                </a:cubicBezTo>
                <a:cubicBezTo>
                  <a:pt x="10401" y="9151"/>
                  <a:pt x="10386" y="9105"/>
                  <a:pt x="10358" y="9059"/>
                </a:cubicBezTo>
                <a:cubicBezTo>
                  <a:pt x="10336" y="9013"/>
                  <a:pt x="10315" y="8968"/>
                  <a:pt x="10299" y="8916"/>
                </a:cubicBezTo>
                <a:cubicBezTo>
                  <a:pt x="10135" y="8627"/>
                  <a:pt x="9867" y="8383"/>
                  <a:pt x="9518" y="8199"/>
                </a:cubicBezTo>
                <a:cubicBezTo>
                  <a:pt x="8868" y="7864"/>
                  <a:pt x="8082" y="7825"/>
                  <a:pt x="7558" y="8101"/>
                </a:cubicBezTo>
                <a:cubicBezTo>
                  <a:pt x="6952" y="8423"/>
                  <a:pt x="6505" y="9079"/>
                  <a:pt x="6390" y="9815"/>
                </a:cubicBezTo>
                <a:cubicBezTo>
                  <a:pt x="6314" y="10295"/>
                  <a:pt x="6352" y="11018"/>
                  <a:pt x="6953" y="11747"/>
                </a:cubicBezTo>
                <a:cubicBezTo>
                  <a:pt x="7018" y="11826"/>
                  <a:pt x="7024" y="11964"/>
                  <a:pt x="6953" y="12043"/>
                </a:cubicBezTo>
                <a:cubicBezTo>
                  <a:pt x="6920" y="12076"/>
                  <a:pt x="6882" y="12088"/>
                  <a:pt x="6844" y="12088"/>
                </a:cubicBezTo>
                <a:cubicBezTo>
                  <a:pt x="6800" y="12088"/>
                  <a:pt x="6762" y="12068"/>
                  <a:pt x="6729" y="12028"/>
                </a:cubicBezTo>
                <a:cubicBezTo>
                  <a:pt x="6178" y="11365"/>
                  <a:pt x="5949" y="10558"/>
                  <a:pt x="6074" y="9743"/>
                </a:cubicBezTo>
                <a:cubicBezTo>
                  <a:pt x="6102" y="9572"/>
                  <a:pt x="6139" y="9408"/>
                  <a:pt x="6194" y="9250"/>
                </a:cubicBezTo>
                <a:cubicBezTo>
                  <a:pt x="6248" y="9093"/>
                  <a:pt x="6238" y="8908"/>
                  <a:pt x="6156" y="8764"/>
                </a:cubicBezTo>
                <a:cubicBezTo>
                  <a:pt x="6145" y="8744"/>
                  <a:pt x="6139" y="8738"/>
                  <a:pt x="6139" y="8731"/>
                </a:cubicBezTo>
                <a:cubicBezTo>
                  <a:pt x="5932" y="8324"/>
                  <a:pt x="4863" y="6766"/>
                  <a:pt x="2718" y="7056"/>
                </a:cubicBezTo>
                <a:cubicBezTo>
                  <a:pt x="2620" y="7069"/>
                  <a:pt x="2527" y="6971"/>
                  <a:pt x="2538" y="6846"/>
                </a:cubicBezTo>
                <a:cubicBezTo>
                  <a:pt x="2543" y="6748"/>
                  <a:pt x="2609" y="6674"/>
                  <a:pt x="2691" y="6668"/>
                </a:cubicBezTo>
                <a:cubicBezTo>
                  <a:pt x="4650" y="6411"/>
                  <a:pt x="5904" y="7628"/>
                  <a:pt x="6390" y="8429"/>
                </a:cubicBezTo>
                <a:cubicBezTo>
                  <a:pt x="6445" y="8521"/>
                  <a:pt x="6560" y="8527"/>
                  <a:pt x="6625" y="8441"/>
                </a:cubicBezTo>
                <a:cubicBezTo>
                  <a:pt x="6849" y="8146"/>
                  <a:pt x="7122" y="7904"/>
                  <a:pt x="7439" y="7739"/>
                </a:cubicBezTo>
                <a:cubicBezTo>
                  <a:pt x="8039" y="7424"/>
                  <a:pt x="8928" y="7463"/>
                  <a:pt x="9654" y="7838"/>
                </a:cubicBezTo>
                <a:cubicBezTo>
                  <a:pt x="9916" y="7969"/>
                  <a:pt x="10134" y="8140"/>
                  <a:pt x="10314" y="8337"/>
                </a:cubicBezTo>
                <a:cubicBezTo>
                  <a:pt x="10330" y="8297"/>
                  <a:pt x="10347" y="8251"/>
                  <a:pt x="10363" y="8211"/>
                </a:cubicBezTo>
                <a:cubicBezTo>
                  <a:pt x="10511" y="7929"/>
                  <a:pt x="10599" y="7561"/>
                  <a:pt x="10599" y="7160"/>
                </a:cubicBezTo>
                <a:cubicBezTo>
                  <a:pt x="10599" y="6714"/>
                  <a:pt x="10489" y="6312"/>
                  <a:pt x="10309" y="6017"/>
                </a:cubicBezTo>
                <a:cubicBezTo>
                  <a:pt x="10303" y="6010"/>
                  <a:pt x="10304" y="6005"/>
                  <a:pt x="10299" y="5998"/>
                </a:cubicBezTo>
                <a:cubicBezTo>
                  <a:pt x="10206" y="5841"/>
                  <a:pt x="10041" y="5760"/>
                  <a:pt x="9883" y="5820"/>
                </a:cubicBezTo>
                <a:cubicBezTo>
                  <a:pt x="9675" y="5898"/>
                  <a:pt x="9462" y="5932"/>
                  <a:pt x="9255" y="5932"/>
                </a:cubicBezTo>
                <a:cubicBezTo>
                  <a:pt x="8949" y="5932"/>
                  <a:pt x="8660" y="5861"/>
                  <a:pt x="8436" y="5762"/>
                </a:cubicBezTo>
                <a:cubicBezTo>
                  <a:pt x="8360" y="5729"/>
                  <a:pt x="8311" y="5637"/>
                  <a:pt x="8327" y="5538"/>
                </a:cubicBezTo>
                <a:cubicBezTo>
                  <a:pt x="8344" y="5413"/>
                  <a:pt x="8453" y="5347"/>
                  <a:pt x="8546" y="5386"/>
                </a:cubicBezTo>
                <a:cubicBezTo>
                  <a:pt x="8960" y="5577"/>
                  <a:pt x="9589" y="5624"/>
                  <a:pt x="10053" y="5302"/>
                </a:cubicBezTo>
                <a:cubicBezTo>
                  <a:pt x="10086" y="5276"/>
                  <a:pt x="10118" y="5248"/>
                  <a:pt x="10150" y="5222"/>
                </a:cubicBezTo>
                <a:cubicBezTo>
                  <a:pt x="10259" y="5124"/>
                  <a:pt x="10347" y="4999"/>
                  <a:pt x="10413" y="4855"/>
                </a:cubicBezTo>
                <a:cubicBezTo>
                  <a:pt x="10522" y="4592"/>
                  <a:pt x="10592" y="4270"/>
                  <a:pt x="10592" y="3929"/>
                </a:cubicBezTo>
                <a:lnTo>
                  <a:pt x="10592" y="3922"/>
                </a:lnTo>
                <a:cubicBezTo>
                  <a:pt x="10592" y="3647"/>
                  <a:pt x="10511" y="3369"/>
                  <a:pt x="10363" y="3159"/>
                </a:cubicBezTo>
                <a:cubicBezTo>
                  <a:pt x="9840" y="2397"/>
                  <a:pt x="9190" y="2095"/>
                  <a:pt x="8426" y="2259"/>
                </a:cubicBezTo>
                <a:cubicBezTo>
                  <a:pt x="8344" y="2279"/>
                  <a:pt x="8262" y="2232"/>
                  <a:pt x="8235" y="2140"/>
                </a:cubicBezTo>
                <a:cubicBezTo>
                  <a:pt x="8197" y="2022"/>
                  <a:pt x="8258" y="1898"/>
                  <a:pt x="8361" y="1871"/>
                </a:cubicBezTo>
                <a:cubicBezTo>
                  <a:pt x="9087" y="1714"/>
                  <a:pt x="9736" y="1924"/>
                  <a:pt x="10282" y="2489"/>
                </a:cubicBezTo>
                <a:cubicBezTo>
                  <a:pt x="10353" y="2568"/>
                  <a:pt x="10468" y="2523"/>
                  <a:pt x="10490" y="2411"/>
                </a:cubicBezTo>
                <a:cubicBezTo>
                  <a:pt x="10506" y="2306"/>
                  <a:pt x="10522" y="2160"/>
                  <a:pt x="10517" y="1970"/>
                </a:cubicBezTo>
                <a:cubicBezTo>
                  <a:pt x="10495" y="886"/>
                  <a:pt x="10195" y="118"/>
                  <a:pt x="8885" y="13"/>
                </a:cubicBezTo>
                <a:cubicBezTo>
                  <a:pt x="8685" y="-3"/>
                  <a:pt x="8490" y="-4"/>
                  <a:pt x="8302" y="9"/>
                </a:cubicBezTo>
                <a:close/>
                <a:moveTo>
                  <a:pt x="13298" y="9"/>
                </a:moveTo>
                <a:cubicBezTo>
                  <a:pt x="13110" y="-4"/>
                  <a:pt x="12915" y="-3"/>
                  <a:pt x="12715" y="13"/>
                </a:cubicBezTo>
                <a:cubicBezTo>
                  <a:pt x="11405" y="118"/>
                  <a:pt x="11105" y="886"/>
                  <a:pt x="11083" y="1970"/>
                </a:cubicBezTo>
                <a:cubicBezTo>
                  <a:pt x="11078" y="2160"/>
                  <a:pt x="11094" y="2306"/>
                  <a:pt x="11110" y="2411"/>
                </a:cubicBezTo>
                <a:cubicBezTo>
                  <a:pt x="11132" y="2523"/>
                  <a:pt x="11247" y="2568"/>
                  <a:pt x="11318" y="2489"/>
                </a:cubicBezTo>
                <a:cubicBezTo>
                  <a:pt x="11864" y="1924"/>
                  <a:pt x="12513" y="1714"/>
                  <a:pt x="13239" y="1871"/>
                </a:cubicBezTo>
                <a:cubicBezTo>
                  <a:pt x="13342" y="1898"/>
                  <a:pt x="13403" y="2022"/>
                  <a:pt x="13365" y="2140"/>
                </a:cubicBezTo>
                <a:cubicBezTo>
                  <a:pt x="13338" y="2232"/>
                  <a:pt x="13256" y="2279"/>
                  <a:pt x="13174" y="2259"/>
                </a:cubicBezTo>
                <a:cubicBezTo>
                  <a:pt x="12410" y="2095"/>
                  <a:pt x="11760" y="2397"/>
                  <a:pt x="11237" y="3159"/>
                </a:cubicBezTo>
                <a:cubicBezTo>
                  <a:pt x="11089" y="3369"/>
                  <a:pt x="11008" y="3647"/>
                  <a:pt x="11008" y="3922"/>
                </a:cubicBezTo>
                <a:lnTo>
                  <a:pt x="11008" y="3929"/>
                </a:lnTo>
                <a:cubicBezTo>
                  <a:pt x="11008" y="4270"/>
                  <a:pt x="11078" y="4592"/>
                  <a:pt x="11187" y="4855"/>
                </a:cubicBezTo>
                <a:cubicBezTo>
                  <a:pt x="11253" y="4999"/>
                  <a:pt x="11341" y="5124"/>
                  <a:pt x="11450" y="5222"/>
                </a:cubicBezTo>
                <a:cubicBezTo>
                  <a:pt x="11482" y="5248"/>
                  <a:pt x="11514" y="5276"/>
                  <a:pt x="11547" y="5302"/>
                </a:cubicBezTo>
                <a:cubicBezTo>
                  <a:pt x="12011" y="5624"/>
                  <a:pt x="12640" y="5577"/>
                  <a:pt x="13054" y="5386"/>
                </a:cubicBezTo>
                <a:cubicBezTo>
                  <a:pt x="13147" y="5347"/>
                  <a:pt x="13256" y="5413"/>
                  <a:pt x="13273" y="5538"/>
                </a:cubicBezTo>
                <a:cubicBezTo>
                  <a:pt x="13289" y="5637"/>
                  <a:pt x="13240" y="5729"/>
                  <a:pt x="13164" y="5762"/>
                </a:cubicBezTo>
                <a:cubicBezTo>
                  <a:pt x="12940" y="5861"/>
                  <a:pt x="12651" y="5932"/>
                  <a:pt x="12345" y="5932"/>
                </a:cubicBezTo>
                <a:cubicBezTo>
                  <a:pt x="12138" y="5932"/>
                  <a:pt x="11925" y="5898"/>
                  <a:pt x="11717" y="5820"/>
                </a:cubicBezTo>
                <a:cubicBezTo>
                  <a:pt x="11559" y="5760"/>
                  <a:pt x="11394" y="5841"/>
                  <a:pt x="11301" y="5998"/>
                </a:cubicBezTo>
                <a:cubicBezTo>
                  <a:pt x="11296" y="6005"/>
                  <a:pt x="11297" y="6010"/>
                  <a:pt x="11291" y="6017"/>
                </a:cubicBezTo>
                <a:cubicBezTo>
                  <a:pt x="11111" y="6312"/>
                  <a:pt x="11001" y="6714"/>
                  <a:pt x="11001" y="7160"/>
                </a:cubicBezTo>
                <a:cubicBezTo>
                  <a:pt x="11001" y="7561"/>
                  <a:pt x="11089" y="7929"/>
                  <a:pt x="11237" y="8211"/>
                </a:cubicBezTo>
                <a:cubicBezTo>
                  <a:pt x="11253" y="8251"/>
                  <a:pt x="11270" y="8297"/>
                  <a:pt x="11286" y="8337"/>
                </a:cubicBezTo>
                <a:cubicBezTo>
                  <a:pt x="11466" y="8140"/>
                  <a:pt x="11684" y="7969"/>
                  <a:pt x="11946" y="7838"/>
                </a:cubicBezTo>
                <a:cubicBezTo>
                  <a:pt x="12672" y="7463"/>
                  <a:pt x="13561" y="7424"/>
                  <a:pt x="14161" y="7739"/>
                </a:cubicBezTo>
                <a:cubicBezTo>
                  <a:pt x="14478" y="7904"/>
                  <a:pt x="14751" y="8146"/>
                  <a:pt x="14975" y="8441"/>
                </a:cubicBezTo>
                <a:cubicBezTo>
                  <a:pt x="15040" y="8527"/>
                  <a:pt x="15155" y="8521"/>
                  <a:pt x="15210" y="8429"/>
                </a:cubicBezTo>
                <a:cubicBezTo>
                  <a:pt x="15696" y="7628"/>
                  <a:pt x="16950" y="6411"/>
                  <a:pt x="18909" y="6668"/>
                </a:cubicBezTo>
                <a:cubicBezTo>
                  <a:pt x="18991" y="6674"/>
                  <a:pt x="19057" y="6748"/>
                  <a:pt x="19062" y="6846"/>
                </a:cubicBezTo>
                <a:cubicBezTo>
                  <a:pt x="19073" y="6971"/>
                  <a:pt x="18980" y="7069"/>
                  <a:pt x="18882" y="7056"/>
                </a:cubicBezTo>
                <a:cubicBezTo>
                  <a:pt x="16737" y="6766"/>
                  <a:pt x="15668" y="8324"/>
                  <a:pt x="15461" y="8731"/>
                </a:cubicBezTo>
                <a:cubicBezTo>
                  <a:pt x="15461" y="8738"/>
                  <a:pt x="15455" y="8744"/>
                  <a:pt x="15444" y="8764"/>
                </a:cubicBezTo>
                <a:cubicBezTo>
                  <a:pt x="15362" y="8908"/>
                  <a:pt x="15352" y="9093"/>
                  <a:pt x="15406" y="9250"/>
                </a:cubicBezTo>
                <a:cubicBezTo>
                  <a:pt x="15461" y="9408"/>
                  <a:pt x="15498" y="9572"/>
                  <a:pt x="15526" y="9743"/>
                </a:cubicBezTo>
                <a:cubicBezTo>
                  <a:pt x="15651" y="10558"/>
                  <a:pt x="15422" y="11365"/>
                  <a:pt x="14871" y="12028"/>
                </a:cubicBezTo>
                <a:cubicBezTo>
                  <a:pt x="14838" y="12068"/>
                  <a:pt x="14800" y="12088"/>
                  <a:pt x="14756" y="12088"/>
                </a:cubicBezTo>
                <a:cubicBezTo>
                  <a:pt x="14718" y="12088"/>
                  <a:pt x="14680" y="12076"/>
                  <a:pt x="14647" y="12043"/>
                </a:cubicBezTo>
                <a:cubicBezTo>
                  <a:pt x="14576" y="11964"/>
                  <a:pt x="14582" y="11826"/>
                  <a:pt x="14647" y="11747"/>
                </a:cubicBezTo>
                <a:cubicBezTo>
                  <a:pt x="15248" y="11018"/>
                  <a:pt x="15286" y="10295"/>
                  <a:pt x="15210" y="9815"/>
                </a:cubicBezTo>
                <a:cubicBezTo>
                  <a:pt x="15095" y="9079"/>
                  <a:pt x="14648" y="8423"/>
                  <a:pt x="14042" y="8101"/>
                </a:cubicBezTo>
                <a:cubicBezTo>
                  <a:pt x="13518" y="7825"/>
                  <a:pt x="12732" y="7864"/>
                  <a:pt x="12082" y="8199"/>
                </a:cubicBezTo>
                <a:cubicBezTo>
                  <a:pt x="11733" y="8383"/>
                  <a:pt x="11465" y="8627"/>
                  <a:pt x="11301" y="8916"/>
                </a:cubicBezTo>
                <a:cubicBezTo>
                  <a:pt x="11285" y="8968"/>
                  <a:pt x="11264" y="9013"/>
                  <a:pt x="11242" y="9059"/>
                </a:cubicBezTo>
                <a:cubicBezTo>
                  <a:pt x="11214" y="9105"/>
                  <a:pt x="11199" y="9151"/>
                  <a:pt x="11177" y="9197"/>
                </a:cubicBezTo>
                <a:cubicBezTo>
                  <a:pt x="11177" y="9204"/>
                  <a:pt x="11177" y="9203"/>
                  <a:pt x="11177" y="9203"/>
                </a:cubicBezTo>
                <a:cubicBezTo>
                  <a:pt x="11171" y="9216"/>
                  <a:pt x="11165" y="9231"/>
                  <a:pt x="11160" y="9244"/>
                </a:cubicBezTo>
                <a:cubicBezTo>
                  <a:pt x="11062" y="9500"/>
                  <a:pt x="11001" y="9795"/>
                  <a:pt x="11001" y="10117"/>
                </a:cubicBezTo>
                <a:cubicBezTo>
                  <a:pt x="11001" y="10564"/>
                  <a:pt x="11117" y="10971"/>
                  <a:pt x="11291" y="11260"/>
                </a:cubicBezTo>
                <a:cubicBezTo>
                  <a:pt x="11346" y="11359"/>
                  <a:pt x="11461" y="11358"/>
                  <a:pt x="11526" y="11273"/>
                </a:cubicBezTo>
                <a:cubicBezTo>
                  <a:pt x="11865" y="10806"/>
                  <a:pt x="12311" y="10472"/>
                  <a:pt x="12879" y="10269"/>
                </a:cubicBezTo>
                <a:cubicBezTo>
                  <a:pt x="12972" y="10236"/>
                  <a:pt x="13065" y="10301"/>
                  <a:pt x="13087" y="10412"/>
                </a:cubicBezTo>
                <a:cubicBezTo>
                  <a:pt x="13109" y="10511"/>
                  <a:pt x="13053" y="10616"/>
                  <a:pt x="12966" y="10649"/>
                </a:cubicBezTo>
                <a:cubicBezTo>
                  <a:pt x="11760" y="11095"/>
                  <a:pt x="11154" y="12161"/>
                  <a:pt x="11083" y="13981"/>
                </a:cubicBezTo>
                <a:cubicBezTo>
                  <a:pt x="11094" y="14020"/>
                  <a:pt x="11111" y="14067"/>
                  <a:pt x="11122" y="14106"/>
                </a:cubicBezTo>
                <a:cubicBezTo>
                  <a:pt x="11308" y="13876"/>
                  <a:pt x="11548" y="13691"/>
                  <a:pt x="11837" y="13560"/>
                </a:cubicBezTo>
                <a:cubicBezTo>
                  <a:pt x="12868" y="13093"/>
                  <a:pt x="14277" y="13376"/>
                  <a:pt x="15133" y="13895"/>
                </a:cubicBezTo>
                <a:cubicBezTo>
                  <a:pt x="15619" y="14190"/>
                  <a:pt x="16007" y="14618"/>
                  <a:pt x="16247" y="14934"/>
                </a:cubicBezTo>
                <a:cubicBezTo>
                  <a:pt x="16329" y="15039"/>
                  <a:pt x="16465" y="15044"/>
                  <a:pt x="16557" y="14946"/>
                </a:cubicBezTo>
                <a:cubicBezTo>
                  <a:pt x="17387" y="14026"/>
                  <a:pt x="18827" y="13738"/>
                  <a:pt x="19728" y="14402"/>
                </a:cubicBezTo>
                <a:cubicBezTo>
                  <a:pt x="19809" y="14461"/>
                  <a:pt x="19832" y="14591"/>
                  <a:pt x="19777" y="14683"/>
                </a:cubicBezTo>
                <a:cubicBezTo>
                  <a:pt x="19728" y="14768"/>
                  <a:pt x="19630" y="14789"/>
                  <a:pt x="19554" y="14736"/>
                </a:cubicBezTo>
                <a:cubicBezTo>
                  <a:pt x="18680" y="14106"/>
                  <a:pt x="17158" y="14527"/>
                  <a:pt x="16530" y="15584"/>
                </a:cubicBezTo>
                <a:lnTo>
                  <a:pt x="16503" y="15630"/>
                </a:lnTo>
                <a:cubicBezTo>
                  <a:pt x="16448" y="15722"/>
                  <a:pt x="16339" y="15715"/>
                  <a:pt x="16290" y="15630"/>
                </a:cubicBezTo>
                <a:lnTo>
                  <a:pt x="16262" y="15584"/>
                </a:lnTo>
                <a:cubicBezTo>
                  <a:pt x="16257" y="15578"/>
                  <a:pt x="15754" y="14722"/>
                  <a:pt x="14985" y="14256"/>
                </a:cubicBezTo>
                <a:cubicBezTo>
                  <a:pt x="14210" y="13783"/>
                  <a:pt x="12884" y="13515"/>
                  <a:pt x="11951" y="13942"/>
                </a:cubicBezTo>
                <a:cubicBezTo>
                  <a:pt x="11520" y="14139"/>
                  <a:pt x="11226" y="14453"/>
                  <a:pt x="11073" y="14886"/>
                </a:cubicBezTo>
                <a:cubicBezTo>
                  <a:pt x="11029" y="15051"/>
                  <a:pt x="11001" y="15228"/>
                  <a:pt x="11001" y="15412"/>
                </a:cubicBezTo>
                <a:cubicBezTo>
                  <a:pt x="11001" y="16305"/>
                  <a:pt x="11591" y="17036"/>
                  <a:pt x="12311" y="17030"/>
                </a:cubicBezTo>
                <a:cubicBezTo>
                  <a:pt x="12949" y="17023"/>
                  <a:pt x="13648" y="16471"/>
                  <a:pt x="13834" y="16280"/>
                </a:cubicBezTo>
                <a:cubicBezTo>
                  <a:pt x="13910" y="16208"/>
                  <a:pt x="14025" y="16228"/>
                  <a:pt x="14079" y="16340"/>
                </a:cubicBezTo>
                <a:cubicBezTo>
                  <a:pt x="14123" y="16425"/>
                  <a:pt x="14097" y="16535"/>
                  <a:pt x="14037" y="16595"/>
                </a:cubicBezTo>
                <a:cubicBezTo>
                  <a:pt x="13939" y="16686"/>
                  <a:pt x="13834" y="16772"/>
                  <a:pt x="13720" y="16851"/>
                </a:cubicBezTo>
                <a:cubicBezTo>
                  <a:pt x="13654" y="16897"/>
                  <a:pt x="13643" y="17002"/>
                  <a:pt x="13692" y="17054"/>
                </a:cubicBezTo>
                <a:cubicBezTo>
                  <a:pt x="14527" y="18046"/>
                  <a:pt x="15701" y="18664"/>
                  <a:pt x="16994" y="18664"/>
                </a:cubicBezTo>
                <a:cubicBezTo>
                  <a:pt x="19537" y="18664"/>
                  <a:pt x="21600" y="16287"/>
                  <a:pt x="21600" y="13351"/>
                </a:cubicBezTo>
                <a:cubicBezTo>
                  <a:pt x="21600" y="12621"/>
                  <a:pt x="21474" y="11930"/>
                  <a:pt x="21245" y="11299"/>
                </a:cubicBezTo>
                <a:cubicBezTo>
                  <a:pt x="20994" y="10616"/>
                  <a:pt x="20487" y="10110"/>
                  <a:pt x="19881" y="9985"/>
                </a:cubicBezTo>
                <a:cubicBezTo>
                  <a:pt x="19854" y="9979"/>
                  <a:pt x="19826" y="9980"/>
                  <a:pt x="19799" y="9973"/>
                </a:cubicBezTo>
                <a:cubicBezTo>
                  <a:pt x="19128" y="9868"/>
                  <a:pt x="18478" y="10202"/>
                  <a:pt x="18145" y="10550"/>
                </a:cubicBezTo>
                <a:cubicBezTo>
                  <a:pt x="18063" y="10635"/>
                  <a:pt x="18031" y="10774"/>
                  <a:pt x="18058" y="10899"/>
                </a:cubicBezTo>
                <a:cubicBezTo>
                  <a:pt x="18080" y="11004"/>
                  <a:pt x="18097" y="11102"/>
                  <a:pt x="18107" y="11207"/>
                </a:cubicBezTo>
                <a:cubicBezTo>
                  <a:pt x="18162" y="11765"/>
                  <a:pt x="18069" y="12239"/>
                  <a:pt x="17845" y="12542"/>
                </a:cubicBezTo>
                <a:cubicBezTo>
                  <a:pt x="17812" y="12588"/>
                  <a:pt x="17769" y="12607"/>
                  <a:pt x="17725" y="12607"/>
                </a:cubicBezTo>
                <a:cubicBezTo>
                  <a:pt x="17676" y="12607"/>
                  <a:pt x="17632" y="12588"/>
                  <a:pt x="17599" y="12542"/>
                </a:cubicBezTo>
                <a:cubicBezTo>
                  <a:pt x="17545" y="12463"/>
                  <a:pt x="17557" y="12351"/>
                  <a:pt x="17611" y="12273"/>
                </a:cubicBezTo>
                <a:cubicBezTo>
                  <a:pt x="17764" y="12056"/>
                  <a:pt x="17824" y="11687"/>
                  <a:pt x="17780" y="11260"/>
                </a:cubicBezTo>
                <a:cubicBezTo>
                  <a:pt x="17715" y="10617"/>
                  <a:pt x="17430" y="10006"/>
                  <a:pt x="17059" y="9704"/>
                </a:cubicBezTo>
                <a:cubicBezTo>
                  <a:pt x="16977" y="9638"/>
                  <a:pt x="16962" y="9492"/>
                  <a:pt x="17038" y="9400"/>
                </a:cubicBezTo>
                <a:cubicBezTo>
                  <a:pt x="17093" y="9328"/>
                  <a:pt x="17184" y="9329"/>
                  <a:pt x="17250" y="9382"/>
                </a:cubicBezTo>
                <a:cubicBezTo>
                  <a:pt x="17452" y="9553"/>
                  <a:pt x="17633" y="9789"/>
                  <a:pt x="17775" y="10072"/>
                </a:cubicBezTo>
                <a:cubicBezTo>
                  <a:pt x="17835" y="10190"/>
                  <a:pt x="17965" y="10222"/>
                  <a:pt x="18058" y="10144"/>
                </a:cubicBezTo>
                <a:cubicBezTo>
                  <a:pt x="18200" y="10019"/>
                  <a:pt x="18369" y="9907"/>
                  <a:pt x="18549" y="9815"/>
                </a:cubicBezTo>
                <a:cubicBezTo>
                  <a:pt x="18844" y="9664"/>
                  <a:pt x="19308" y="9500"/>
                  <a:pt x="19849" y="9585"/>
                </a:cubicBezTo>
                <a:cubicBezTo>
                  <a:pt x="20116" y="9624"/>
                  <a:pt x="20421" y="9729"/>
                  <a:pt x="20732" y="9953"/>
                </a:cubicBezTo>
                <a:cubicBezTo>
                  <a:pt x="20852" y="10038"/>
                  <a:pt x="21005" y="9978"/>
                  <a:pt x="21059" y="9827"/>
                </a:cubicBezTo>
                <a:cubicBezTo>
                  <a:pt x="21114" y="9670"/>
                  <a:pt x="21157" y="9492"/>
                  <a:pt x="21174" y="9302"/>
                </a:cubicBezTo>
                <a:cubicBezTo>
                  <a:pt x="21321" y="8480"/>
                  <a:pt x="21005" y="6917"/>
                  <a:pt x="20268" y="5524"/>
                </a:cubicBezTo>
                <a:cubicBezTo>
                  <a:pt x="19237" y="3724"/>
                  <a:pt x="18097" y="3160"/>
                  <a:pt x="17562" y="3015"/>
                </a:cubicBezTo>
                <a:cubicBezTo>
                  <a:pt x="17425" y="2982"/>
                  <a:pt x="17299" y="3101"/>
                  <a:pt x="17294" y="3272"/>
                </a:cubicBezTo>
                <a:cubicBezTo>
                  <a:pt x="17294" y="3403"/>
                  <a:pt x="17277" y="3534"/>
                  <a:pt x="17250" y="3666"/>
                </a:cubicBezTo>
                <a:cubicBezTo>
                  <a:pt x="17157" y="4139"/>
                  <a:pt x="16928" y="4559"/>
                  <a:pt x="16622" y="4822"/>
                </a:cubicBezTo>
                <a:cubicBezTo>
                  <a:pt x="16529" y="4907"/>
                  <a:pt x="16486" y="5046"/>
                  <a:pt x="16513" y="5177"/>
                </a:cubicBezTo>
                <a:cubicBezTo>
                  <a:pt x="16557" y="5387"/>
                  <a:pt x="16563" y="5590"/>
                  <a:pt x="16525" y="5774"/>
                </a:cubicBezTo>
                <a:cubicBezTo>
                  <a:pt x="16509" y="5866"/>
                  <a:pt x="16443" y="5926"/>
                  <a:pt x="16366" y="5926"/>
                </a:cubicBezTo>
                <a:cubicBezTo>
                  <a:pt x="16344" y="5926"/>
                  <a:pt x="16328" y="5919"/>
                  <a:pt x="16307" y="5912"/>
                </a:cubicBezTo>
                <a:cubicBezTo>
                  <a:pt x="16225" y="5873"/>
                  <a:pt x="16191" y="5768"/>
                  <a:pt x="16208" y="5670"/>
                </a:cubicBezTo>
                <a:cubicBezTo>
                  <a:pt x="16257" y="5387"/>
                  <a:pt x="16169" y="5033"/>
                  <a:pt x="15962" y="4678"/>
                </a:cubicBezTo>
                <a:cubicBezTo>
                  <a:pt x="15651" y="4146"/>
                  <a:pt x="15166" y="3770"/>
                  <a:pt x="14719" y="3711"/>
                </a:cubicBezTo>
                <a:cubicBezTo>
                  <a:pt x="14615" y="3704"/>
                  <a:pt x="14548" y="3587"/>
                  <a:pt x="14576" y="3463"/>
                </a:cubicBezTo>
                <a:cubicBezTo>
                  <a:pt x="14597" y="3371"/>
                  <a:pt x="14675" y="3310"/>
                  <a:pt x="14756" y="3323"/>
                </a:cubicBezTo>
                <a:cubicBezTo>
                  <a:pt x="15291" y="3389"/>
                  <a:pt x="15870" y="3830"/>
                  <a:pt x="16230" y="4448"/>
                </a:cubicBezTo>
                <a:cubicBezTo>
                  <a:pt x="16274" y="4527"/>
                  <a:pt x="16372" y="4546"/>
                  <a:pt x="16438" y="4487"/>
                </a:cubicBezTo>
                <a:cubicBezTo>
                  <a:pt x="16673" y="4283"/>
                  <a:pt x="16853" y="3948"/>
                  <a:pt x="16929" y="3567"/>
                </a:cubicBezTo>
                <a:cubicBezTo>
                  <a:pt x="16995" y="3232"/>
                  <a:pt x="16973" y="2877"/>
                  <a:pt x="16874" y="2528"/>
                </a:cubicBezTo>
                <a:cubicBezTo>
                  <a:pt x="16771" y="2167"/>
                  <a:pt x="16579" y="1852"/>
                  <a:pt x="16344" y="1602"/>
                </a:cubicBezTo>
                <a:cubicBezTo>
                  <a:pt x="15657" y="867"/>
                  <a:pt x="14618" y="101"/>
                  <a:pt x="13298" y="9"/>
                </a:cubicBezTo>
                <a:close/>
                <a:moveTo>
                  <a:pt x="10805" y="16504"/>
                </a:moveTo>
                <a:cubicBezTo>
                  <a:pt x="10505" y="17122"/>
                  <a:pt x="9959" y="17535"/>
                  <a:pt x="9337" y="17535"/>
                </a:cubicBezTo>
                <a:cubicBezTo>
                  <a:pt x="9119" y="17535"/>
                  <a:pt x="8901" y="17481"/>
                  <a:pt x="8704" y="17383"/>
                </a:cubicBezTo>
                <a:cubicBezTo>
                  <a:pt x="8524" y="17298"/>
                  <a:pt x="8317" y="17338"/>
                  <a:pt x="8181" y="17496"/>
                </a:cubicBezTo>
                <a:cubicBezTo>
                  <a:pt x="7247" y="18560"/>
                  <a:pt x="5976" y="19177"/>
                  <a:pt x="4656" y="19177"/>
                </a:cubicBezTo>
                <a:cubicBezTo>
                  <a:pt x="4355" y="19177"/>
                  <a:pt x="4060" y="19144"/>
                  <a:pt x="3771" y="19085"/>
                </a:cubicBezTo>
                <a:cubicBezTo>
                  <a:pt x="4518" y="20590"/>
                  <a:pt x="5883" y="21596"/>
                  <a:pt x="7444" y="21596"/>
                </a:cubicBezTo>
                <a:cubicBezTo>
                  <a:pt x="8644" y="21596"/>
                  <a:pt x="9693" y="20997"/>
                  <a:pt x="10467" y="20031"/>
                </a:cubicBezTo>
                <a:cubicBezTo>
                  <a:pt x="10560" y="19913"/>
                  <a:pt x="10685" y="19855"/>
                  <a:pt x="10810" y="19855"/>
                </a:cubicBezTo>
                <a:cubicBezTo>
                  <a:pt x="10936" y="19855"/>
                  <a:pt x="11062" y="19913"/>
                  <a:pt x="11155" y="20031"/>
                </a:cubicBezTo>
                <a:cubicBezTo>
                  <a:pt x="11930" y="20997"/>
                  <a:pt x="12978" y="21596"/>
                  <a:pt x="14178" y="21596"/>
                </a:cubicBezTo>
                <a:cubicBezTo>
                  <a:pt x="15739" y="21596"/>
                  <a:pt x="17102" y="20590"/>
                  <a:pt x="17850" y="19085"/>
                </a:cubicBezTo>
                <a:cubicBezTo>
                  <a:pt x="17566" y="19144"/>
                  <a:pt x="17272" y="19177"/>
                  <a:pt x="16967" y="19177"/>
                </a:cubicBezTo>
                <a:cubicBezTo>
                  <a:pt x="15630" y="19177"/>
                  <a:pt x="14357" y="18560"/>
                  <a:pt x="13430" y="17496"/>
                </a:cubicBezTo>
                <a:cubicBezTo>
                  <a:pt x="13288" y="17332"/>
                  <a:pt x="13086" y="17291"/>
                  <a:pt x="12906" y="17383"/>
                </a:cubicBezTo>
                <a:cubicBezTo>
                  <a:pt x="12704" y="17481"/>
                  <a:pt x="12492" y="17535"/>
                  <a:pt x="12273" y="17535"/>
                </a:cubicBezTo>
                <a:cubicBezTo>
                  <a:pt x="11651" y="17535"/>
                  <a:pt x="11105" y="17122"/>
                  <a:pt x="10805" y="16504"/>
                </a:cubicBezTo>
                <a:close/>
              </a:path>
            </a:pathLst>
          </a:custGeom>
          <a:solidFill>
            <a:srgbClr val="A9A9A9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7" name="Heart"/>
          <p:cNvSpPr/>
          <p:nvPr/>
        </p:nvSpPr>
        <p:spPr>
          <a:xfrm>
            <a:off x="6327960" y="2987187"/>
            <a:ext cx="348880" cy="516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095" fill="norm" stroke="1" extrusionOk="0">
                <a:moveTo>
                  <a:pt x="11722" y="0"/>
                </a:moveTo>
                <a:cubicBezTo>
                  <a:pt x="11533" y="1"/>
                  <a:pt x="11335" y="18"/>
                  <a:pt x="11113" y="49"/>
                </a:cubicBezTo>
                <a:cubicBezTo>
                  <a:pt x="11034" y="61"/>
                  <a:pt x="10968" y="97"/>
                  <a:pt x="10940" y="147"/>
                </a:cubicBezTo>
                <a:cubicBezTo>
                  <a:pt x="10700" y="567"/>
                  <a:pt x="10586" y="981"/>
                  <a:pt x="10539" y="1363"/>
                </a:cubicBezTo>
                <a:cubicBezTo>
                  <a:pt x="10534" y="1400"/>
                  <a:pt x="10496" y="1432"/>
                  <a:pt x="10443" y="1444"/>
                </a:cubicBezTo>
                <a:cubicBezTo>
                  <a:pt x="10384" y="1459"/>
                  <a:pt x="10326" y="1475"/>
                  <a:pt x="10268" y="1491"/>
                </a:cubicBezTo>
                <a:cubicBezTo>
                  <a:pt x="10195" y="1510"/>
                  <a:pt x="10113" y="1491"/>
                  <a:pt x="10080" y="1444"/>
                </a:cubicBezTo>
                <a:cubicBezTo>
                  <a:pt x="9861" y="1142"/>
                  <a:pt x="9597" y="826"/>
                  <a:pt x="9360" y="557"/>
                </a:cubicBezTo>
                <a:cubicBezTo>
                  <a:pt x="9308" y="497"/>
                  <a:pt x="9190" y="479"/>
                  <a:pt x="9102" y="516"/>
                </a:cubicBezTo>
                <a:cubicBezTo>
                  <a:pt x="8755" y="660"/>
                  <a:pt x="8450" y="818"/>
                  <a:pt x="8197" y="967"/>
                </a:cubicBezTo>
                <a:cubicBezTo>
                  <a:pt x="8123" y="1010"/>
                  <a:pt x="8097" y="1078"/>
                  <a:pt x="8131" y="1139"/>
                </a:cubicBezTo>
                <a:cubicBezTo>
                  <a:pt x="8318" y="1465"/>
                  <a:pt x="8471" y="1824"/>
                  <a:pt x="8580" y="2112"/>
                </a:cubicBezTo>
                <a:cubicBezTo>
                  <a:pt x="8613" y="2199"/>
                  <a:pt x="8582" y="2290"/>
                  <a:pt x="8495" y="2358"/>
                </a:cubicBezTo>
                <a:cubicBezTo>
                  <a:pt x="8154" y="2628"/>
                  <a:pt x="7865" y="2946"/>
                  <a:pt x="7645" y="3310"/>
                </a:cubicBezTo>
                <a:cubicBezTo>
                  <a:pt x="5923" y="6167"/>
                  <a:pt x="7084" y="7798"/>
                  <a:pt x="7545" y="8283"/>
                </a:cubicBezTo>
                <a:cubicBezTo>
                  <a:pt x="7620" y="8362"/>
                  <a:pt x="7793" y="8366"/>
                  <a:pt x="7878" y="8292"/>
                </a:cubicBezTo>
                <a:cubicBezTo>
                  <a:pt x="8362" y="7865"/>
                  <a:pt x="9816" y="6564"/>
                  <a:pt x="11213" y="5125"/>
                </a:cubicBezTo>
                <a:cubicBezTo>
                  <a:pt x="12493" y="3806"/>
                  <a:pt x="14455" y="2936"/>
                  <a:pt x="15077" y="2681"/>
                </a:cubicBezTo>
                <a:cubicBezTo>
                  <a:pt x="15186" y="2636"/>
                  <a:pt x="15216" y="2540"/>
                  <a:pt x="15145" y="2469"/>
                </a:cubicBezTo>
                <a:cubicBezTo>
                  <a:pt x="14897" y="2223"/>
                  <a:pt x="14613" y="2016"/>
                  <a:pt x="14300" y="1848"/>
                </a:cubicBezTo>
                <a:cubicBezTo>
                  <a:pt x="14236" y="1813"/>
                  <a:pt x="14215" y="1755"/>
                  <a:pt x="14247" y="1705"/>
                </a:cubicBezTo>
                <a:cubicBezTo>
                  <a:pt x="14413" y="1449"/>
                  <a:pt x="14590" y="1188"/>
                  <a:pt x="14746" y="965"/>
                </a:cubicBezTo>
                <a:cubicBezTo>
                  <a:pt x="14786" y="907"/>
                  <a:pt x="14763" y="839"/>
                  <a:pt x="14688" y="798"/>
                </a:cubicBezTo>
                <a:cubicBezTo>
                  <a:pt x="14465" y="678"/>
                  <a:pt x="14197" y="558"/>
                  <a:pt x="13881" y="448"/>
                </a:cubicBezTo>
                <a:cubicBezTo>
                  <a:pt x="13788" y="416"/>
                  <a:pt x="13675" y="426"/>
                  <a:pt x="13600" y="474"/>
                </a:cubicBezTo>
                <a:cubicBezTo>
                  <a:pt x="13155" y="761"/>
                  <a:pt x="12868" y="1035"/>
                  <a:pt x="12682" y="1266"/>
                </a:cubicBezTo>
                <a:cubicBezTo>
                  <a:pt x="12652" y="1303"/>
                  <a:pt x="12588" y="1321"/>
                  <a:pt x="12524" y="1314"/>
                </a:cubicBezTo>
                <a:cubicBezTo>
                  <a:pt x="12433" y="1303"/>
                  <a:pt x="12341" y="1297"/>
                  <a:pt x="12249" y="1291"/>
                </a:cubicBezTo>
                <a:cubicBezTo>
                  <a:pt x="12167" y="1285"/>
                  <a:pt x="12109" y="1235"/>
                  <a:pt x="12121" y="1182"/>
                </a:cubicBezTo>
                <a:cubicBezTo>
                  <a:pt x="12204" y="803"/>
                  <a:pt x="12308" y="435"/>
                  <a:pt x="12397" y="172"/>
                </a:cubicBezTo>
                <a:cubicBezTo>
                  <a:pt x="12416" y="115"/>
                  <a:pt x="12361" y="59"/>
                  <a:pt x="12276" y="45"/>
                </a:cubicBezTo>
                <a:cubicBezTo>
                  <a:pt x="12090" y="14"/>
                  <a:pt x="11911" y="-1"/>
                  <a:pt x="11722" y="0"/>
                </a:cubicBezTo>
                <a:close/>
                <a:moveTo>
                  <a:pt x="5960" y="1687"/>
                </a:moveTo>
                <a:cubicBezTo>
                  <a:pt x="5924" y="1687"/>
                  <a:pt x="5887" y="1691"/>
                  <a:pt x="5852" y="1701"/>
                </a:cubicBezTo>
                <a:lnTo>
                  <a:pt x="4125" y="2175"/>
                </a:lnTo>
                <a:cubicBezTo>
                  <a:pt x="3985" y="2213"/>
                  <a:pt x="3918" y="2321"/>
                  <a:pt x="3977" y="2413"/>
                </a:cubicBezTo>
                <a:cubicBezTo>
                  <a:pt x="4284" y="2896"/>
                  <a:pt x="5040" y="4329"/>
                  <a:pt x="3864" y="5259"/>
                </a:cubicBezTo>
                <a:cubicBezTo>
                  <a:pt x="2644" y="6223"/>
                  <a:pt x="1858" y="6915"/>
                  <a:pt x="1795" y="7789"/>
                </a:cubicBezTo>
                <a:cubicBezTo>
                  <a:pt x="1786" y="7916"/>
                  <a:pt x="2018" y="7986"/>
                  <a:pt x="2156" y="7898"/>
                </a:cubicBezTo>
                <a:cubicBezTo>
                  <a:pt x="3586" y="6985"/>
                  <a:pt x="5173" y="6418"/>
                  <a:pt x="5672" y="6252"/>
                </a:cubicBezTo>
                <a:cubicBezTo>
                  <a:pt x="5770" y="6219"/>
                  <a:pt x="5835" y="6156"/>
                  <a:pt x="5845" y="6084"/>
                </a:cubicBezTo>
                <a:cubicBezTo>
                  <a:pt x="5896" y="5710"/>
                  <a:pt x="6110" y="4503"/>
                  <a:pt x="6843" y="3414"/>
                </a:cubicBezTo>
                <a:cubicBezTo>
                  <a:pt x="6936" y="3275"/>
                  <a:pt x="6949" y="3117"/>
                  <a:pt x="6875" y="2973"/>
                </a:cubicBezTo>
                <a:cubicBezTo>
                  <a:pt x="6561" y="2361"/>
                  <a:pt x="6334" y="1990"/>
                  <a:pt x="6211" y="1798"/>
                </a:cubicBezTo>
                <a:cubicBezTo>
                  <a:pt x="6166" y="1729"/>
                  <a:pt x="6067" y="1688"/>
                  <a:pt x="5960" y="1687"/>
                </a:cubicBezTo>
                <a:close/>
                <a:moveTo>
                  <a:pt x="17710" y="2796"/>
                </a:moveTo>
                <a:cubicBezTo>
                  <a:pt x="14128" y="3251"/>
                  <a:pt x="12899" y="4571"/>
                  <a:pt x="10446" y="6897"/>
                </a:cubicBezTo>
                <a:cubicBezTo>
                  <a:pt x="8658" y="8591"/>
                  <a:pt x="6919" y="9692"/>
                  <a:pt x="4739" y="10468"/>
                </a:cubicBezTo>
                <a:cubicBezTo>
                  <a:pt x="4525" y="10544"/>
                  <a:pt x="4337" y="10342"/>
                  <a:pt x="4538" y="10252"/>
                </a:cubicBezTo>
                <a:cubicBezTo>
                  <a:pt x="5703" y="9730"/>
                  <a:pt x="6496" y="9269"/>
                  <a:pt x="6838" y="9060"/>
                </a:cubicBezTo>
                <a:cubicBezTo>
                  <a:pt x="6943" y="8996"/>
                  <a:pt x="6959" y="8891"/>
                  <a:pt x="6875" y="8814"/>
                </a:cubicBezTo>
                <a:cubicBezTo>
                  <a:pt x="6581" y="8543"/>
                  <a:pt x="5949" y="7853"/>
                  <a:pt x="5842" y="6845"/>
                </a:cubicBezTo>
                <a:cubicBezTo>
                  <a:pt x="5834" y="6772"/>
                  <a:pt x="5713" y="6729"/>
                  <a:pt x="5617" y="6766"/>
                </a:cubicBezTo>
                <a:cubicBezTo>
                  <a:pt x="2431" y="7985"/>
                  <a:pt x="0" y="9475"/>
                  <a:pt x="0" y="12423"/>
                </a:cubicBezTo>
                <a:cubicBezTo>
                  <a:pt x="0" y="17020"/>
                  <a:pt x="7570" y="17905"/>
                  <a:pt x="11316" y="20019"/>
                </a:cubicBezTo>
                <a:cubicBezTo>
                  <a:pt x="14094" y="21588"/>
                  <a:pt x="17510" y="21599"/>
                  <a:pt x="18384" y="18991"/>
                </a:cubicBezTo>
                <a:cubicBezTo>
                  <a:pt x="19484" y="15711"/>
                  <a:pt x="21598" y="14918"/>
                  <a:pt x="21599" y="12159"/>
                </a:cubicBezTo>
                <a:cubicBezTo>
                  <a:pt x="21600" y="8407"/>
                  <a:pt x="16913" y="7232"/>
                  <a:pt x="15378" y="6948"/>
                </a:cubicBezTo>
                <a:cubicBezTo>
                  <a:pt x="15111" y="6898"/>
                  <a:pt x="14833" y="6992"/>
                  <a:pt x="14736" y="7163"/>
                </a:cubicBezTo>
                <a:cubicBezTo>
                  <a:pt x="14229" y="8058"/>
                  <a:pt x="13569" y="8963"/>
                  <a:pt x="12931" y="9739"/>
                </a:cubicBezTo>
                <a:cubicBezTo>
                  <a:pt x="12906" y="9770"/>
                  <a:pt x="12897" y="9804"/>
                  <a:pt x="12903" y="9838"/>
                </a:cubicBezTo>
                <a:cubicBezTo>
                  <a:pt x="13041" y="10635"/>
                  <a:pt x="13856" y="12480"/>
                  <a:pt x="18442" y="12514"/>
                </a:cubicBezTo>
                <a:cubicBezTo>
                  <a:pt x="18615" y="12516"/>
                  <a:pt x="18627" y="12684"/>
                  <a:pt x="18454" y="12698"/>
                </a:cubicBezTo>
                <a:cubicBezTo>
                  <a:pt x="15394" y="12942"/>
                  <a:pt x="13494" y="12360"/>
                  <a:pt x="12226" y="10797"/>
                </a:cubicBezTo>
                <a:cubicBezTo>
                  <a:pt x="12180" y="10741"/>
                  <a:pt x="12059" y="10739"/>
                  <a:pt x="12008" y="10794"/>
                </a:cubicBezTo>
                <a:cubicBezTo>
                  <a:pt x="11820" y="10994"/>
                  <a:pt x="11644" y="11173"/>
                  <a:pt x="11486" y="11324"/>
                </a:cubicBezTo>
                <a:cubicBezTo>
                  <a:pt x="11331" y="11473"/>
                  <a:pt x="11233" y="11645"/>
                  <a:pt x="11206" y="11825"/>
                </a:cubicBezTo>
                <a:cubicBezTo>
                  <a:pt x="11076" y="12662"/>
                  <a:pt x="11110" y="13401"/>
                  <a:pt x="11261" y="14060"/>
                </a:cubicBezTo>
                <a:cubicBezTo>
                  <a:pt x="11282" y="14151"/>
                  <a:pt x="11375" y="14228"/>
                  <a:pt x="11506" y="14259"/>
                </a:cubicBezTo>
                <a:cubicBezTo>
                  <a:pt x="12699" y="14545"/>
                  <a:pt x="13970" y="14947"/>
                  <a:pt x="15157" y="15732"/>
                </a:cubicBezTo>
                <a:cubicBezTo>
                  <a:pt x="15273" y="15809"/>
                  <a:pt x="15120" y="15929"/>
                  <a:pt x="14987" y="15866"/>
                </a:cubicBezTo>
                <a:cubicBezTo>
                  <a:pt x="13324" y="15077"/>
                  <a:pt x="12167" y="14894"/>
                  <a:pt x="11629" y="14854"/>
                </a:cubicBezTo>
                <a:cubicBezTo>
                  <a:pt x="11570" y="14850"/>
                  <a:pt x="11526" y="14886"/>
                  <a:pt x="11542" y="14924"/>
                </a:cubicBezTo>
                <a:cubicBezTo>
                  <a:pt x="12090" y="16223"/>
                  <a:pt x="13092" y="17158"/>
                  <a:pt x="14016" y="17895"/>
                </a:cubicBezTo>
                <a:cubicBezTo>
                  <a:pt x="14154" y="18006"/>
                  <a:pt x="13922" y="18148"/>
                  <a:pt x="13766" y="18049"/>
                </a:cubicBezTo>
                <a:cubicBezTo>
                  <a:pt x="12788" y="17436"/>
                  <a:pt x="12083" y="16766"/>
                  <a:pt x="11577" y="16104"/>
                </a:cubicBezTo>
                <a:cubicBezTo>
                  <a:pt x="11543" y="16060"/>
                  <a:pt x="11450" y="16057"/>
                  <a:pt x="11411" y="16099"/>
                </a:cubicBezTo>
                <a:cubicBezTo>
                  <a:pt x="11214" y="16309"/>
                  <a:pt x="10950" y="16720"/>
                  <a:pt x="10875" y="17462"/>
                </a:cubicBezTo>
                <a:cubicBezTo>
                  <a:pt x="10861" y="17592"/>
                  <a:pt x="10571" y="17595"/>
                  <a:pt x="10554" y="17466"/>
                </a:cubicBezTo>
                <a:cubicBezTo>
                  <a:pt x="10475" y="16870"/>
                  <a:pt x="10586" y="16307"/>
                  <a:pt x="11103" y="15573"/>
                </a:cubicBezTo>
                <a:cubicBezTo>
                  <a:pt x="11139" y="15522"/>
                  <a:pt x="11141" y="15463"/>
                  <a:pt x="11110" y="15410"/>
                </a:cubicBezTo>
                <a:cubicBezTo>
                  <a:pt x="10285" y="13990"/>
                  <a:pt x="10284" y="12723"/>
                  <a:pt x="10310" y="12309"/>
                </a:cubicBezTo>
                <a:cubicBezTo>
                  <a:pt x="10313" y="12261"/>
                  <a:pt x="10225" y="12236"/>
                  <a:pt x="10175" y="12271"/>
                </a:cubicBezTo>
                <a:cubicBezTo>
                  <a:pt x="9950" y="12429"/>
                  <a:pt x="9490" y="12748"/>
                  <a:pt x="8939" y="13116"/>
                </a:cubicBezTo>
                <a:cubicBezTo>
                  <a:pt x="8869" y="13162"/>
                  <a:pt x="8838" y="13228"/>
                  <a:pt x="8856" y="13293"/>
                </a:cubicBezTo>
                <a:cubicBezTo>
                  <a:pt x="9208" y="14564"/>
                  <a:pt x="8909" y="15327"/>
                  <a:pt x="8495" y="15826"/>
                </a:cubicBezTo>
                <a:cubicBezTo>
                  <a:pt x="8405" y="15935"/>
                  <a:pt x="8151" y="15863"/>
                  <a:pt x="8207" y="15745"/>
                </a:cubicBezTo>
                <a:cubicBezTo>
                  <a:pt x="8602" y="14908"/>
                  <a:pt x="8457" y="14354"/>
                  <a:pt x="8184" y="13683"/>
                </a:cubicBezTo>
                <a:cubicBezTo>
                  <a:pt x="8172" y="13652"/>
                  <a:pt x="8115" y="13638"/>
                  <a:pt x="8076" y="13658"/>
                </a:cubicBezTo>
                <a:cubicBezTo>
                  <a:pt x="6944" y="14228"/>
                  <a:pt x="6378" y="14971"/>
                  <a:pt x="6095" y="15552"/>
                </a:cubicBezTo>
                <a:cubicBezTo>
                  <a:pt x="6046" y="15654"/>
                  <a:pt x="5815" y="15621"/>
                  <a:pt x="5832" y="15514"/>
                </a:cubicBezTo>
                <a:cubicBezTo>
                  <a:pt x="5922" y="14948"/>
                  <a:pt x="6427" y="14160"/>
                  <a:pt x="7953" y="13152"/>
                </a:cubicBezTo>
                <a:cubicBezTo>
                  <a:pt x="11621" y="10730"/>
                  <a:pt x="12557" y="9223"/>
                  <a:pt x="14011" y="6902"/>
                </a:cubicBezTo>
                <a:cubicBezTo>
                  <a:pt x="15326" y="4803"/>
                  <a:pt x="18598" y="4049"/>
                  <a:pt x="19214" y="3923"/>
                </a:cubicBezTo>
                <a:cubicBezTo>
                  <a:pt x="19263" y="3914"/>
                  <a:pt x="19281" y="3875"/>
                  <a:pt x="19249" y="3849"/>
                </a:cubicBezTo>
                <a:cubicBezTo>
                  <a:pt x="19041" y="3675"/>
                  <a:pt x="18378" y="3131"/>
                  <a:pt x="17868" y="2824"/>
                </a:cubicBezTo>
                <a:cubicBezTo>
                  <a:pt x="17826" y="2799"/>
                  <a:pt x="17765" y="2789"/>
                  <a:pt x="17710" y="2796"/>
                </a:cubicBezTo>
                <a:close/>
              </a:path>
            </a:pathLst>
          </a:custGeom>
          <a:solidFill>
            <a:srgbClr val="A9A9A9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208" name="Shape Shape" descr="Shape Shap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46030" y="1803558"/>
            <a:ext cx="562133" cy="15847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2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8" grpId="3"/>
      <p:bldP build="whole" bldLvl="1" animBg="1" rev="0" advAuto="0" spid="207" grpId="2"/>
      <p:bldP build="whole" bldLvl="1" animBg="1" rev="0" advAuto="0" spid="206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Human Figure"/>
          <p:cNvSpPr/>
          <p:nvPr/>
        </p:nvSpPr>
        <p:spPr>
          <a:xfrm>
            <a:off x="111572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2" name="Human Figure"/>
          <p:cNvSpPr/>
          <p:nvPr/>
        </p:nvSpPr>
        <p:spPr>
          <a:xfrm>
            <a:off x="9193021" y="1723918"/>
            <a:ext cx="2475826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3" name="Human Figure"/>
          <p:cNvSpPr/>
          <p:nvPr/>
        </p:nvSpPr>
        <p:spPr>
          <a:xfrm>
            <a:off x="7228754" y="1723918"/>
            <a:ext cx="2475826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4" name="Human Figure"/>
          <p:cNvSpPr/>
          <p:nvPr/>
        </p:nvSpPr>
        <p:spPr>
          <a:xfrm>
            <a:off x="5264487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5" name="Human Figure"/>
          <p:cNvSpPr/>
          <p:nvPr/>
        </p:nvSpPr>
        <p:spPr>
          <a:xfrm>
            <a:off x="3300220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6" name="Human Figure"/>
          <p:cNvSpPr/>
          <p:nvPr/>
        </p:nvSpPr>
        <p:spPr>
          <a:xfrm>
            <a:off x="1335953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7" name="Human Figure"/>
          <p:cNvSpPr/>
          <p:nvPr/>
        </p:nvSpPr>
        <p:spPr>
          <a:xfrm>
            <a:off x="-628314" y="1723918"/>
            <a:ext cx="2475827" cy="6305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218" name="Shape Shape" descr="Shape Shap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561" y="1641750"/>
            <a:ext cx="12390194" cy="3352196"/>
          </a:xfrm>
          <a:prstGeom prst="rect">
            <a:avLst/>
          </a:prstGeom>
        </p:spPr>
      </p:pic>
      <p:pic>
        <p:nvPicPr>
          <p:cNvPr id="220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46030" y="1803558"/>
            <a:ext cx="562133" cy="1584704"/>
          </a:xfrm>
          <a:prstGeom prst="rect">
            <a:avLst/>
          </a:prstGeom>
        </p:spPr>
      </p:pic>
      <p:pic>
        <p:nvPicPr>
          <p:cNvPr id="222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10297" y="1803558"/>
            <a:ext cx="562132" cy="1584704"/>
          </a:xfrm>
          <a:prstGeom prst="rect">
            <a:avLst/>
          </a:prstGeom>
        </p:spPr>
      </p:pic>
      <p:pic>
        <p:nvPicPr>
          <p:cNvPr id="224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74564" y="1803558"/>
            <a:ext cx="562132" cy="1584704"/>
          </a:xfrm>
          <a:prstGeom prst="rect">
            <a:avLst/>
          </a:prstGeom>
        </p:spPr>
      </p:pic>
      <p:pic>
        <p:nvPicPr>
          <p:cNvPr id="226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38830" y="1803558"/>
            <a:ext cx="562132" cy="1584704"/>
          </a:xfrm>
          <a:prstGeom prst="rect">
            <a:avLst/>
          </a:prstGeom>
        </p:spPr>
      </p:pic>
      <p:pic>
        <p:nvPicPr>
          <p:cNvPr id="228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3229" y="1803558"/>
            <a:ext cx="562133" cy="1584704"/>
          </a:xfrm>
          <a:prstGeom prst="rect">
            <a:avLst/>
          </a:prstGeom>
        </p:spPr>
      </p:pic>
      <p:pic>
        <p:nvPicPr>
          <p:cNvPr id="230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317496" y="1803558"/>
            <a:ext cx="562133" cy="1584704"/>
          </a:xfrm>
          <a:prstGeom prst="rect">
            <a:avLst/>
          </a:prstGeom>
        </p:spPr>
      </p:pic>
      <p:pic>
        <p:nvPicPr>
          <p:cNvPr id="232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281763" y="1803558"/>
            <a:ext cx="562132" cy="158470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2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2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2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2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2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2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2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2" grpId="5"/>
      <p:bldP build="whole" bldLvl="1" animBg="1" rev="0" advAuto="0" spid="230" grpId="3"/>
      <p:bldP build="whole" bldLvl="1" animBg="1" rev="0" advAuto="0" spid="224" grpId="6"/>
      <p:bldP build="whole" bldLvl="1" animBg="1" rev="0" advAuto="0" spid="228" grpId="2"/>
      <p:bldP build="whole" bldLvl="1" animBg="1" rev="0" advAuto="0" spid="232" grpId="4"/>
      <p:bldP build="whole" bldLvl="1" animBg="1" rev="0" advAuto="0" spid="218" grpId="1"/>
      <p:bldP build="whole" bldLvl="1" animBg="1" rev="0" advAuto="0" spid="226" grpId="7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vernance……"/>
          <p:cNvSpPr txBox="1"/>
          <p:nvPr>
            <p:ph type="title" idx="4294967295"/>
          </p:nvPr>
        </p:nvSpPr>
        <p:spPr>
          <a:xfrm>
            <a:off x="643464" y="1868100"/>
            <a:ext cx="11599466" cy="6017400"/>
          </a:xfrm>
          <a:prstGeom prst="rect">
            <a:avLst/>
          </a:prstGeom>
        </p:spPr>
        <p:txBody>
          <a:bodyPr anchor="b"/>
          <a:lstStyle/>
          <a:p>
            <a:pPr defTabSz="1664572">
              <a:defRPr spc="-157" sz="7872"/>
            </a:pPr>
            <a:r>
              <a:t>Governance…</a:t>
            </a:r>
          </a:p>
          <a:p>
            <a:pPr defTabSz="1664572">
              <a:defRPr spc="-157" sz="7872"/>
            </a:pPr>
          </a:p>
          <a:p>
            <a:pPr defTabSz="1664572">
              <a:defRPr spc="-157" sz="7872"/>
            </a:pPr>
          </a:p>
          <a:p>
            <a:pPr defTabSz="1664572">
              <a:defRPr spc="-157" sz="7872"/>
            </a:pPr>
            <a:r>
              <a:t>…will always be messy.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strips dir="ru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ounded Rectangle"/>
          <p:cNvSpPr/>
          <p:nvPr/>
        </p:nvSpPr>
        <p:spPr>
          <a:xfrm>
            <a:off x="1246330" y="1163507"/>
            <a:ext cx="10512140" cy="7426586"/>
          </a:xfrm>
          <a:prstGeom prst="roundRect">
            <a:avLst>
              <a:gd name="adj" fmla="val 25303"/>
            </a:avLst>
          </a:prstGeom>
          <a:ln w="1016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50800" tIns="50800" rIns="50800" bIns="50800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41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strips dir="ru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Rounded Rectangle"/>
          <p:cNvSpPr/>
          <p:nvPr/>
        </p:nvSpPr>
        <p:spPr>
          <a:xfrm>
            <a:off x="1246330" y="1163507"/>
            <a:ext cx="10512140" cy="7426586"/>
          </a:xfrm>
          <a:prstGeom prst="roundRect">
            <a:avLst>
              <a:gd name="adj" fmla="val 25303"/>
            </a:avLst>
          </a:prstGeom>
          <a:ln w="1016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50800" tIns="50800" rIns="50800" bIns="50800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41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241" name="Circle"/>
          <p:cNvSpPr/>
          <p:nvPr/>
        </p:nvSpPr>
        <p:spPr>
          <a:xfrm>
            <a:off x="2777066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2" name="Circle"/>
          <p:cNvSpPr/>
          <p:nvPr/>
        </p:nvSpPr>
        <p:spPr>
          <a:xfrm>
            <a:off x="2573866" y="16929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3" name="Circle"/>
          <p:cNvSpPr/>
          <p:nvPr/>
        </p:nvSpPr>
        <p:spPr>
          <a:xfrm>
            <a:off x="3894666" y="25565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4" name="Circle"/>
          <p:cNvSpPr/>
          <p:nvPr/>
        </p:nvSpPr>
        <p:spPr>
          <a:xfrm>
            <a:off x="5113866" y="31915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5" name="Circle"/>
          <p:cNvSpPr/>
          <p:nvPr/>
        </p:nvSpPr>
        <p:spPr>
          <a:xfrm>
            <a:off x="4741333" y="15659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6" name="Circle"/>
          <p:cNvSpPr/>
          <p:nvPr/>
        </p:nvSpPr>
        <p:spPr>
          <a:xfrm>
            <a:off x="3302000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7" name="Circle"/>
          <p:cNvSpPr/>
          <p:nvPr/>
        </p:nvSpPr>
        <p:spPr>
          <a:xfrm>
            <a:off x="2286000" y="3149263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8" name="Circle"/>
          <p:cNvSpPr/>
          <p:nvPr/>
        </p:nvSpPr>
        <p:spPr>
          <a:xfrm>
            <a:off x="2777066" y="54183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9" name="Circle"/>
          <p:cNvSpPr/>
          <p:nvPr/>
        </p:nvSpPr>
        <p:spPr>
          <a:xfrm>
            <a:off x="4402666" y="56723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0" name="Circle"/>
          <p:cNvSpPr/>
          <p:nvPr/>
        </p:nvSpPr>
        <p:spPr>
          <a:xfrm>
            <a:off x="6392333" y="3445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1" name="Circle"/>
          <p:cNvSpPr/>
          <p:nvPr/>
        </p:nvSpPr>
        <p:spPr>
          <a:xfrm>
            <a:off x="7704666" y="29799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2" name="Circle"/>
          <p:cNvSpPr/>
          <p:nvPr/>
        </p:nvSpPr>
        <p:spPr>
          <a:xfrm>
            <a:off x="8940800" y="18115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3" name="Circle"/>
          <p:cNvSpPr/>
          <p:nvPr/>
        </p:nvSpPr>
        <p:spPr>
          <a:xfrm>
            <a:off x="10261600" y="2556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4" name="Circle"/>
          <p:cNvSpPr/>
          <p:nvPr/>
        </p:nvSpPr>
        <p:spPr>
          <a:xfrm>
            <a:off x="8940800" y="3572597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5" name="Circle"/>
          <p:cNvSpPr/>
          <p:nvPr/>
        </p:nvSpPr>
        <p:spPr>
          <a:xfrm>
            <a:off x="10380133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6" name="Circle"/>
          <p:cNvSpPr/>
          <p:nvPr/>
        </p:nvSpPr>
        <p:spPr>
          <a:xfrm>
            <a:off x="7890933" y="465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7" name="Circle"/>
          <p:cNvSpPr/>
          <p:nvPr/>
        </p:nvSpPr>
        <p:spPr>
          <a:xfrm>
            <a:off x="9499600" y="50628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8" name="Circle"/>
          <p:cNvSpPr/>
          <p:nvPr/>
        </p:nvSpPr>
        <p:spPr>
          <a:xfrm>
            <a:off x="10651066" y="6129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9" name="Circle"/>
          <p:cNvSpPr/>
          <p:nvPr/>
        </p:nvSpPr>
        <p:spPr>
          <a:xfrm>
            <a:off x="8500533" y="592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0" name="Circle"/>
          <p:cNvSpPr/>
          <p:nvPr/>
        </p:nvSpPr>
        <p:spPr>
          <a:xfrm>
            <a:off x="7112000" y="6383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1" name="Circle"/>
          <p:cNvSpPr/>
          <p:nvPr/>
        </p:nvSpPr>
        <p:spPr>
          <a:xfrm>
            <a:off x="5537200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2" name="Circle"/>
          <p:cNvSpPr/>
          <p:nvPr/>
        </p:nvSpPr>
        <p:spPr>
          <a:xfrm>
            <a:off x="4064000" y="69594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3" name="Circle"/>
          <p:cNvSpPr/>
          <p:nvPr/>
        </p:nvSpPr>
        <p:spPr>
          <a:xfrm>
            <a:off x="2065867" y="719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4" name="Circle"/>
          <p:cNvSpPr/>
          <p:nvPr/>
        </p:nvSpPr>
        <p:spPr>
          <a:xfrm>
            <a:off x="9008533" y="73150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5" name="Circle"/>
          <p:cNvSpPr/>
          <p:nvPr/>
        </p:nvSpPr>
        <p:spPr>
          <a:xfrm>
            <a:off x="10905066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6" name="Circle"/>
          <p:cNvSpPr/>
          <p:nvPr/>
        </p:nvSpPr>
        <p:spPr>
          <a:xfrm>
            <a:off x="11633200" y="84326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7" name="Circle"/>
          <p:cNvSpPr/>
          <p:nvPr/>
        </p:nvSpPr>
        <p:spPr>
          <a:xfrm>
            <a:off x="7264400" y="78060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8" name="Circle"/>
          <p:cNvSpPr/>
          <p:nvPr/>
        </p:nvSpPr>
        <p:spPr>
          <a:xfrm>
            <a:off x="9177866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9" name="Circle"/>
          <p:cNvSpPr/>
          <p:nvPr/>
        </p:nvSpPr>
        <p:spPr>
          <a:xfrm>
            <a:off x="5537200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70" name="Circle"/>
          <p:cNvSpPr/>
          <p:nvPr/>
        </p:nvSpPr>
        <p:spPr>
          <a:xfrm>
            <a:off x="2946400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71" name="Circle"/>
          <p:cNvSpPr/>
          <p:nvPr/>
        </p:nvSpPr>
        <p:spPr>
          <a:xfrm>
            <a:off x="592667" y="73150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72" name="Circle"/>
          <p:cNvSpPr/>
          <p:nvPr/>
        </p:nvSpPr>
        <p:spPr>
          <a:xfrm>
            <a:off x="4402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73" name="Circle"/>
          <p:cNvSpPr/>
          <p:nvPr/>
        </p:nvSpPr>
        <p:spPr>
          <a:xfrm>
            <a:off x="17610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74" name="Circle"/>
          <p:cNvSpPr/>
          <p:nvPr/>
        </p:nvSpPr>
        <p:spPr>
          <a:xfrm>
            <a:off x="4588934" y="4385565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75" name="Circle"/>
          <p:cNvSpPr/>
          <p:nvPr/>
        </p:nvSpPr>
        <p:spPr>
          <a:xfrm>
            <a:off x="592667" y="2336296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76" name="Circle"/>
          <p:cNvSpPr/>
          <p:nvPr/>
        </p:nvSpPr>
        <p:spPr>
          <a:xfrm>
            <a:off x="999067" y="727629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77" name="Circle"/>
          <p:cNvSpPr/>
          <p:nvPr/>
        </p:nvSpPr>
        <p:spPr>
          <a:xfrm>
            <a:off x="6146800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78" name="Circle"/>
          <p:cNvSpPr/>
          <p:nvPr/>
        </p:nvSpPr>
        <p:spPr>
          <a:xfrm>
            <a:off x="10498667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79" name="Circle"/>
          <p:cNvSpPr/>
          <p:nvPr/>
        </p:nvSpPr>
        <p:spPr>
          <a:xfrm>
            <a:off x="12123930" y="1980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0" name="Circle"/>
          <p:cNvSpPr/>
          <p:nvPr/>
        </p:nvSpPr>
        <p:spPr>
          <a:xfrm>
            <a:off x="1236099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1" name="Circle"/>
          <p:cNvSpPr/>
          <p:nvPr/>
        </p:nvSpPr>
        <p:spPr>
          <a:xfrm>
            <a:off x="6392333" y="19512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2" name="Circle"/>
          <p:cNvSpPr/>
          <p:nvPr/>
        </p:nvSpPr>
        <p:spPr>
          <a:xfrm>
            <a:off x="6146800" y="50628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strips dir="ru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Rounded Rectangle"/>
          <p:cNvSpPr/>
          <p:nvPr/>
        </p:nvSpPr>
        <p:spPr>
          <a:xfrm>
            <a:off x="1246330" y="1163507"/>
            <a:ext cx="10512140" cy="7426586"/>
          </a:xfrm>
          <a:prstGeom prst="roundRect">
            <a:avLst>
              <a:gd name="adj" fmla="val 25303"/>
            </a:avLst>
          </a:prstGeom>
          <a:ln w="1016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50800" tIns="50800" rIns="50800" bIns="50800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41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285" name="Circle"/>
          <p:cNvSpPr/>
          <p:nvPr/>
        </p:nvSpPr>
        <p:spPr>
          <a:xfrm>
            <a:off x="2777066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6" name="Circle"/>
          <p:cNvSpPr/>
          <p:nvPr/>
        </p:nvSpPr>
        <p:spPr>
          <a:xfrm>
            <a:off x="2573866" y="16929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7" name="Circle"/>
          <p:cNvSpPr/>
          <p:nvPr/>
        </p:nvSpPr>
        <p:spPr>
          <a:xfrm>
            <a:off x="3894666" y="25565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8" name="Circle"/>
          <p:cNvSpPr/>
          <p:nvPr/>
        </p:nvSpPr>
        <p:spPr>
          <a:xfrm>
            <a:off x="5113866" y="31915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9" name="Circle"/>
          <p:cNvSpPr/>
          <p:nvPr/>
        </p:nvSpPr>
        <p:spPr>
          <a:xfrm>
            <a:off x="4741333" y="15659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0" name="Circle"/>
          <p:cNvSpPr/>
          <p:nvPr/>
        </p:nvSpPr>
        <p:spPr>
          <a:xfrm>
            <a:off x="3302000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1" name="Circle"/>
          <p:cNvSpPr/>
          <p:nvPr/>
        </p:nvSpPr>
        <p:spPr>
          <a:xfrm>
            <a:off x="2286000" y="3149263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2" name="Circle"/>
          <p:cNvSpPr/>
          <p:nvPr/>
        </p:nvSpPr>
        <p:spPr>
          <a:xfrm>
            <a:off x="2777066" y="54183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3" name="Circle"/>
          <p:cNvSpPr/>
          <p:nvPr/>
        </p:nvSpPr>
        <p:spPr>
          <a:xfrm>
            <a:off x="4402666" y="56723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4" name="Circle"/>
          <p:cNvSpPr/>
          <p:nvPr/>
        </p:nvSpPr>
        <p:spPr>
          <a:xfrm>
            <a:off x="6392333" y="3445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5" name="Circle"/>
          <p:cNvSpPr/>
          <p:nvPr/>
        </p:nvSpPr>
        <p:spPr>
          <a:xfrm>
            <a:off x="7704666" y="29799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6" name="Circle"/>
          <p:cNvSpPr/>
          <p:nvPr/>
        </p:nvSpPr>
        <p:spPr>
          <a:xfrm>
            <a:off x="8940800" y="18115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7" name="Circle"/>
          <p:cNvSpPr/>
          <p:nvPr/>
        </p:nvSpPr>
        <p:spPr>
          <a:xfrm>
            <a:off x="10261600" y="2556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8" name="Circle"/>
          <p:cNvSpPr/>
          <p:nvPr/>
        </p:nvSpPr>
        <p:spPr>
          <a:xfrm>
            <a:off x="8940800" y="3572597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9" name="Circle"/>
          <p:cNvSpPr/>
          <p:nvPr/>
        </p:nvSpPr>
        <p:spPr>
          <a:xfrm>
            <a:off x="10380133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0" name="Circle"/>
          <p:cNvSpPr/>
          <p:nvPr/>
        </p:nvSpPr>
        <p:spPr>
          <a:xfrm>
            <a:off x="7890933" y="465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1" name="Circle"/>
          <p:cNvSpPr/>
          <p:nvPr/>
        </p:nvSpPr>
        <p:spPr>
          <a:xfrm>
            <a:off x="9499600" y="50628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2" name="Circle"/>
          <p:cNvSpPr/>
          <p:nvPr/>
        </p:nvSpPr>
        <p:spPr>
          <a:xfrm>
            <a:off x="10651066" y="6129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3" name="Circle"/>
          <p:cNvSpPr/>
          <p:nvPr/>
        </p:nvSpPr>
        <p:spPr>
          <a:xfrm>
            <a:off x="8500533" y="592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4" name="Circle"/>
          <p:cNvSpPr/>
          <p:nvPr/>
        </p:nvSpPr>
        <p:spPr>
          <a:xfrm>
            <a:off x="7112000" y="6383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5" name="Circle"/>
          <p:cNvSpPr/>
          <p:nvPr/>
        </p:nvSpPr>
        <p:spPr>
          <a:xfrm>
            <a:off x="5537200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6" name="Circle"/>
          <p:cNvSpPr/>
          <p:nvPr/>
        </p:nvSpPr>
        <p:spPr>
          <a:xfrm>
            <a:off x="4064000" y="69594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7" name="Circle"/>
          <p:cNvSpPr/>
          <p:nvPr/>
        </p:nvSpPr>
        <p:spPr>
          <a:xfrm>
            <a:off x="2065867" y="719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8" name="Circle"/>
          <p:cNvSpPr/>
          <p:nvPr/>
        </p:nvSpPr>
        <p:spPr>
          <a:xfrm>
            <a:off x="9008533" y="73150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9" name="Circle"/>
          <p:cNvSpPr/>
          <p:nvPr/>
        </p:nvSpPr>
        <p:spPr>
          <a:xfrm>
            <a:off x="10905066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0" name="Circle"/>
          <p:cNvSpPr/>
          <p:nvPr/>
        </p:nvSpPr>
        <p:spPr>
          <a:xfrm>
            <a:off x="11633200" y="84326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1" name="Circle"/>
          <p:cNvSpPr/>
          <p:nvPr/>
        </p:nvSpPr>
        <p:spPr>
          <a:xfrm>
            <a:off x="7264400" y="78060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2" name="Circle"/>
          <p:cNvSpPr/>
          <p:nvPr/>
        </p:nvSpPr>
        <p:spPr>
          <a:xfrm>
            <a:off x="9177866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3" name="Circle"/>
          <p:cNvSpPr/>
          <p:nvPr/>
        </p:nvSpPr>
        <p:spPr>
          <a:xfrm>
            <a:off x="5537200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4" name="Circle"/>
          <p:cNvSpPr/>
          <p:nvPr/>
        </p:nvSpPr>
        <p:spPr>
          <a:xfrm>
            <a:off x="2946400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5" name="Circle"/>
          <p:cNvSpPr/>
          <p:nvPr/>
        </p:nvSpPr>
        <p:spPr>
          <a:xfrm>
            <a:off x="592667" y="73150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6" name="Circle"/>
          <p:cNvSpPr/>
          <p:nvPr/>
        </p:nvSpPr>
        <p:spPr>
          <a:xfrm>
            <a:off x="4402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7" name="Circle"/>
          <p:cNvSpPr/>
          <p:nvPr/>
        </p:nvSpPr>
        <p:spPr>
          <a:xfrm>
            <a:off x="17610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8" name="Circle"/>
          <p:cNvSpPr/>
          <p:nvPr/>
        </p:nvSpPr>
        <p:spPr>
          <a:xfrm>
            <a:off x="4588934" y="4385565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9" name="Circle"/>
          <p:cNvSpPr/>
          <p:nvPr/>
        </p:nvSpPr>
        <p:spPr>
          <a:xfrm>
            <a:off x="592667" y="2336296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0" name="Circle"/>
          <p:cNvSpPr/>
          <p:nvPr/>
        </p:nvSpPr>
        <p:spPr>
          <a:xfrm>
            <a:off x="999067" y="727629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1" name="Circle"/>
          <p:cNvSpPr/>
          <p:nvPr/>
        </p:nvSpPr>
        <p:spPr>
          <a:xfrm>
            <a:off x="6146800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2" name="Circle"/>
          <p:cNvSpPr/>
          <p:nvPr/>
        </p:nvSpPr>
        <p:spPr>
          <a:xfrm>
            <a:off x="10498667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3" name="Circle"/>
          <p:cNvSpPr/>
          <p:nvPr/>
        </p:nvSpPr>
        <p:spPr>
          <a:xfrm>
            <a:off x="12123930" y="1980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4" name="Circle"/>
          <p:cNvSpPr/>
          <p:nvPr/>
        </p:nvSpPr>
        <p:spPr>
          <a:xfrm>
            <a:off x="1236099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5" name="Circle"/>
          <p:cNvSpPr/>
          <p:nvPr/>
        </p:nvSpPr>
        <p:spPr>
          <a:xfrm>
            <a:off x="6392333" y="19512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6" name="Circle"/>
          <p:cNvSpPr/>
          <p:nvPr/>
        </p:nvSpPr>
        <p:spPr>
          <a:xfrm>
            <a:off x="6146800" y="5062898"/>
            <a:ext cx="440604" cy="440604"/>
          </a:xfrm>
          <a:prstGeom prst="ellipse">
            <a:avLst/>
          </a:prstGeom>
          <a:solidFill>
            <a:srgbClr val="78DB8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iphy.gif" descr="giphy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51789" y="3716866"/>
            <a:ext cx="5621868" cy="5621868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"/>
          <p:cNvSpPr/>
          <p:nvPr/>
        </p:nvSpPr>
        <p:spPr>
          <a:xfrm>
            <a:off x="6466840" y="3448896"/>
            <a:ext cx="6176646" cy="46043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266700" dist="0" dir="5400000">
              <a:srgbClr val="000000">
                <a:alpha val="79134"/>
              </a:srgbClr>
            </a:outerShdw>
          </a:effectLst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" name="Rectangle"/>
          <p:cNvSpPr/>
          <p:nvPr/>
        </p:nvSpPr>
        <p:spPr>
          <a:xfrm>
            <a:off x="5516880" y="3448896"/>
            <a:ext cx="985520" cy="460438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" name="Rectangle"/>
          <p:cNvSpPr/>
          <p:nvPr/>
        </p:nvSpPr>
        <p:spPr>
          <a:xfrm>
            <a:off x="12544213" y="3448896"/>
            <a:ext cx="677334" cy="460438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2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3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4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5" invalidUrl="" action="" tgtFrame="" tooltip="" history="1" highlightClick="0" endSnd="0"/>
              </a:rPr>
              <a:t>#18691200</a:t>
            </a:r>
          </a:p>
        </p:txBody>
      </p:sp>
      <p:sp>
        <p:nvSpPr>
          <p:cNvPr id="73" name="Rectangle"/>
          <p:cNvSpPr/>
          <p:nvPr/>
        </p:nvSpPr>
        <p:spPr>
          <a:xfrm>
            <a:off x="6019538" y="8004437"/>
            <a:ext cx="7202010" cy="148479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4" name="Licensed under CC0 by paulofonseca.eth on #18541392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3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4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6" invalidUrl="" action="" tgtFrame="" tooltip="" history="1" highlightClick="0" endSnd="0"/>
              </a:rPr>
              <a:t>#18541392</a:t>
            </a:r>
          </a:p>
        </p:txBody>
      </p:sp>
      <p:sp>
        <p:nvSpPr>
          <p:cNvPr id="75" name="Collaboration……"/>
          <p:cNvSpPr txBox="1"/>
          <p:nvPr/>
        </p:nvSpPr>
        <p:spPr>
          <a:xfrm>
            <a:off x="643464" y="432132"/>
            <a:ext cx="7409603" cy="7533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b">
            <a:normAutofit fontScale="100000" lnSpcReduction="0"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pc="-148" sz="7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Collaboration…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 business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5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Rounded Rectangle"/>
          <p:cNvSpPr/>
          <p:nvPr/>
        </p:nvSpPr>
        <p:spPr>
          <a:xfrm>
            <a:off x="1246330" y="1163507"/>
            <a:ext cx="10512140" cy="7426586"/>
          </a:xfrm>
          <a:prstGeom prst="roundRect">
            <a:avLst>
              <a:gd name="adj" fmla="val 25303"/>
            </a:avLst>
          </a:prstGeom>
          <a:ln w="1016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50800" tIns="50800" rIns="50800" bIns="50800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41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329" name="Circle"/>
          <p:cNvSpPr/>
          <p:nvPr/>
        </p:nvSpPr>
        <p:spPr>
          <a:xfrm>
            <a:off x="2777066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0" name="Circle"/>
          <p:cNvSpPr/>
          <p:nvPr/>
        </p:nvSpPr>
        <p:spPr>
          <a:xfrm>
            <a:off x="2573866" y="16929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1" name="Circle"/>
          <p:cNvSpPr/>
          <p:nvPr/>
        </p:nvSpPr>
        <p:spPr>
          <a:xfrm>
            <a:off x="3894666" y="25565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2" name="Circle"/>
          <p:cNvSpPr/>
          <p:nvPr/>
        </p:nvSpPr>
        <p:spPr>
          <a:xfrm>
            <a:off x="5147733" y="29799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3" name="Circle"/>
          <p:cNvSpPr/>
          <p:nvPr/>
        </p:nvSpPr>
        <p:spPr>
          <a:xfrm>
            <a:off x="4741333" y="15659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4" name="Circle"/>
          <p:cNvSpPr/>
          <p:nvPr/>
        </p:nvSpPr>
        <p:spPr>
          <a:xfrm>
            <a:off x="3302000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5" name="Circle"/>
          <p:cNvSpPr/>
          <p:nvPr/>
        </p:nvSpPr>
        <p:spPr>
          <a:xfrm>
            <a:off x="2286000" y="3149263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6" name="Circle"/>
          <p:cNvSpPr/>
          <p:nvPr/>
        </p:nvSpPr>
        <p:spPr>
          <a:xfrm>
            <a:off x="2777066" y="54183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7" name="Circle"/>
          <p:cNvSpPr/>
          <p:nvPr/>
        </p:nvSpPr>
        <p:spPr>
          <a:xfrm>
            <a:off x="4064000" y="55370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8" name="Circle"/>
          <p:cNvSpPr/>
          <p:nvPr/>
        </p:nvSpPr>
        <p:spPr>
          <a:xfrm>
            <a:off x="6561666" y="29799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9" name="Circle"/>
          <p:cNvSpPr/>
          <p:nvPr/>
        </p:nvSpPr>
        <p:spPr>
          <a:xfrm>
            <a:off x="7704666" y="29799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0" name="Circle"/>
          <p:cNvSpPr/>
          <p:nvPr/>
        </p:nvSpPr>
        <p:spPr>
          <a:xfrm>
            <a:off x="8940800" y="18115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1" name="Circle"/>
          <p:cNvSpPr/>
          <p:nvPr/>
        </p:nvSpPr>
        <p:spPr>
          <a:xfrm>
            <a:off x="10261600" y="2556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2" name="Circle"/>
          <p:cNvSpPr/>
          <p:nvPr/>
        </p:nvSpPr>
        <p:spPr>
          <a:xfrm>
            <a:off x="8940800" y="3572597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3" name="Circle"/>
          <p:cNvSpPr/>
          <p:nvPr/>
        </p:nvSpPr>
        <p:spPr>
          <a:xfrm>
            <a:off x="10380133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4" name="Circle"/>
          <p:cNvSpPr/>
          <p:nvPr/>
        </p:nvSpPr>
        <p:spPr>
          <a:xfrm>
            <a:off x="7890933" y="465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5" name="Circle"/>
          <p:cNvSpPr/>
          <p:nvPr/>
        </p:nvSpPr>
        <p:spPr>
          <a:xfrm>
            <a:off x="9499600" y="50628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6" name="Circle"/>
          <p:cNvSpPr/>
          <p:nvPr/>
        </p:nvSpPr>
        <p:spPr>
          <a:xfrm>
            <a:off x="10651066" y="6129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7" name="Circle"/>
          <p:cNvSpPr/>
          <p:nvPr/>
        </p:nvSpPr>
        <p:spPr>
          <a:xfrm>
            <a:off x="8500533" y="592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8" name="Circle"/>
          <p:cNvSpPr/>
          <p:nvPr/>
        </p:nvSpPr>
        <p:spPr>
          <a:xfrm>
            <a:off x="7112000" y="6383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9" name="Circle"/>
          <p:cNvSpPr/>
          <p:nvPr/>
        </p:nvSpPr>
        <p:spPr>
          <a:xfrm>
            <a:off x="5537200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0" name="Circle"/>
          <p:cNvSpPr/>
          <p:nvPr/>
        </p:nvSpPr>
        <p:spPr>
          <a:xfrm>
            <a:off x="4064000" y="69594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1" name="Circle"/>
          <p:cNvSpPr/>
          <p:nvPr/>
        </p:nvSpPr>
        <p:spPr>
          <a:xfrm>
            <a:off x="2065867" y="719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2" name="Circle"/>
          <p:cNvSpPr/>
          <p:nvPr/>
        </p:nvSpPr>
        <p:spPr>
          <a:xfrm>
            <a:off x="9008533" y="73150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3" name="Circle"/>
          <p:cNvSpPr/>
          <p:nvPr/>
        </p:nvSpPr>
        <p:spPr>
          <a:xfrm>
            <a:off x="10905066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4" name="Circle"/>
          <p:cNvSpPr/>
          <p:nvPr/>
        </p:nvSpPr>
        <p:spPr>
          <a:xfrm>
            <a:off x="11633200" y="84326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5" name="Circle"/>
          <p:cNvSpPr/>
          <p:nvPr/>
        </p:nvSpPr>
        <p:spPr>
          <a:xfrm>
            <a:off x="7264400" y="78060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6" name="Circle"/>
          <p:cNvSpPr/>
          <p:nvPr/>
        </p:nvSpPr>
        <p:spPr>
          <a:xfrm>
            <a:off x="9177866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7" name="Circle"/>
          <p:cNvSpPr/>
          <p:nvPr/>
        </p:nvSpPr>
        <p:spPr>
          <a:xfrm>
            <a:off x="5537200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8" name="Circle"/>
          <p:cNvSpPr/>
          <p:nvPr/>
        </p:nvSpPr>
        <p:spPr>
          <a:xfrm>
            <a:off x="2946400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9" name="Circle"/>
          <p:cNvSpPr/>
          <p:nvPr/>
        </p:nvSpPr>
        <p:spPr>
          <a:xfrm>
            <a:off x="592667" y="73150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0" name="Circle"/>
          <p:cNvSpPr/>
          <p:nvPr/>
        </p:nvSpPr>
        <p:spPr>
          <a:xfrm>
            <a:off x="4402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1" name="Circle"/>
          <p:cNvSpPr/>
          <p:nvPr/>
        </p:nvSpPr>
        <p:spPr>
          <a:xfrm>
            <a:off x="17610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2" name="Circle"/>
          <p:cNvSpPr/>
          <p:nvPr/>
        </p:nvSpPr>
        <p:spPr>
          <a:xfrm>
            <a:off x="4402666" y="41146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3" name="Circle"/>
          <p:cNvSpPr/>
          <p:nvPr/>
        </p:nvSpPr>
        <p:spPr>
          <a:xfrm>
            <a:off x="592667" y="2336296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4" name="Circle"/>
          <p:cNvSpPr/>
          <p:nvPr/>
        </p:nvSpPr>
        <p:spPr>
          <a:xfrm>
            <a:off x="999067" y="727629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5" name="Circle"/>
          <p:cNvSpPr/>
          <p:nvPr/>
        </p:nvSpPr>
        <p:spPr>
          <a:xfrm>
            <a:off x="6146800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6" name="Circle"/>
          <p:cNvSpPr/>
          <p:nvPr/>
        </p:nvSpPr>
        <p:spPr>
          <a:xfrm>
            <a:off x="10498667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7" name="Circle"/>
          <p:cNvSpPr/>
          <p:nvPr/>
        </p:nvSpPr>
        <p:spPr>
          <a:xfrm>
            <a:off x="12123930" y="1980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8" name="Circle"/>
          <p:cNvSpPr/>
          <p:nvPr/>
        </p:nvSpPr>
        <p:spPr>
          <a:xfrm>
            <a:off x="1236099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9" name="Circle"/>
          <p:cNvSpPr/>
          <p:nvPr/>
        </p:nvSpPr>
        <p:spPr>
          <a:xfrm>
            <a:off x="6392333" y="19512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grpSp>
        <p:nvGrpSpPr>
          <p:cNvPr id="378" name="Group"/>
          <p:cNvGrpSpPr/>
          <p:nvPr/>
        </p:nvGrpSpPr>
        <p:grpSpPr>
          <a:xfrm rot="21360000">
            <a:off x="5994400" y="4190977"/>
            <a:ext cx="1016000" cy="1270001"/>
            <a:chOff x="0" y="0"/>
            <a:chExt cx="1016000" cy="1270000"/>
          </a:xfrm>
        </p:grpSpPr>
        <p:sp>
          <p:nvSpPr>
            <p:cNvPr id="370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71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72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73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74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75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76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377" name="Rectangle"/>
            <p:cNvSpPr/>
            <p:nvPr/>
          </p:nvSpPr>
          <p:spPr>
            <a:xfrm>
              <a:off x="88679" y="1057489"/>
              <a:ext cx="237064" cy="135858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379" name="Circle"/>
          <p:cNvSpPr/>
          <p:nvPr/>
        </p:nvSpPr>
        <p:spPr>
          <a:xfrm>
            <a:off x="6752167" y="5168731"/>
            <a:ext cx="440603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Rounded Rectangle"/>
          <p:cNvSpPr/>
          <p:nvPr/>
        </p:nvSpPr>
        <p:spPr>
          <a:xfrm>
            <a:off x="1246330" y="1163507"/>
            <a:ext cx="10512140" cy="7426586"/>
          </a:xfrm>
          <a:prstGeom prst="roundRect">
            <a:avLst>
              <a:gd name="adj" fmla="val 25303"/>
            </a:avLst>
          </a:prstGeom>
          <a:ln w="1016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50800" tIns="50800" rIns="50800" bIns="50800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41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382" name="Circle"/>
          <p:cNvSpPr/>
          <p:nvPr/>
        </p:nvSpPr>
        <p:spPr>
          <a:xfrm>
            <a:off x="2777066" y="456864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3" name="Circle"/>
          <p:cNvSpPr/>
          <p:nvPr/>
        </p:nvSpPr>
        <p:spPr>
          <a:xfrm>
            <a:off x="2573866" y="1692997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4" name="Circle"/>
          <p:cNvSpPr/>
          <p:nvPr/>
        </p:nvSpPr>
        <p:spPr>
          <a:xfrm>
            <a:off x="3894666" y="2556597"/>
            <a:ext cx="440604" cy="440603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5" name="Circle"/>
          <p:cNvSpPr/>
          <p:nvPr/>
        </p:nvSpPr>
        <p:spPr>
          <a:xfrm>
            <a:off x="5147733" y="2979930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6" name="Circle"/>
          <p:cNvSpPr/>
          <p:nvPr/>
        </p:nvSpPr>
        <p:spPr>
          <a:xfrm>
            <a:off x="4741333" y="1565997"/>
            <a:ext cx="440603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7" name="Circle"/>
          <p:cNvSpPr/>
          <p:nvPr/>
        </p:nvSpPr>
        <p:spPr>
          <a:xfrm>
            <a:off x="3302000" y="3792730"/>
            <a:ext cx="440603" cy="440603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8" name="Circle"/>
          <p:cNvSpPr/>
          <p:nvPr/>
        </p:nvSpPr>
        <p:spPr>
          <a:xfrm>
            <a:off x="2286000" y="3149263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9" name="Circle"/>
          <p:cNvSpPr/>
          <p:nvPr/>
        </p:nvSpPr>
        <p:spPr>
          <a:xfrm>
            <a:off x="2777066" y="5418330"/>
            <a:ext cx="440604" cy="440603"/>
          </a:xfrm>
          <a:prstGeom prst="ellipse">
            <a:avLst/>
          </a:prstGeom>
          <a:solidFill>
            <a:srgbClr val="78DC88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0" name="Circle"/>
          <p:cNvSpPr/>
          <p:nvPr/>
        </p:nvSpPr>
        <p:spPr>
          <a:xfrm>
            <a:off x="4064000" y="5537031"/>
            <a:ext cx="440604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1" name="Circle"/>
          <p:cNvSpPr/>
          <p:nvPr/>
        </p:nvSpPr>
        <p:spPr>
          <a:xfrm>
            <a:off x="6561666" y="2979930"/>
            <a:ext cx="440604" cy="440603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2" name="Circle"/>
          <p:cNvSpPr/>
          <p:nvPr/>
        </p:nvSpPr>
        <p:spPr>
          <a:xfrm>
            <a:off x="7704666" y="2979930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3" name="Circle"/>
          <p:cNvSpPr/>
          <p:nvPr/>
        </p:nvSpPr>
        <p:spPr>
          <a:xfrm>
            <a:off x="8940800" y="1811530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4" name="Circle"/>
          <p:cNvSpPr/>
          <p:nvPr/>
        </p:nvSpPr>
        <p:spPr>
          <a:xfrm>
            <a:off x="10261600" y="2556597"/>
            <a:ext cx="440603" cy="440603"/>
          </a:xfrm>
          <a:prstGeom prst="ellipse">
            <a:avLst/>
          </a:prstGeom>
          <a:solidFill>
            <a:srgbClr val="E77975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5" name="Circle"/>
          <p:cNvSpPr/>
          <p:nvPr/>
        </p:nvSpPr>
        <p:spPr>
          <a:xfrm>
            <a:off x="8940800" y="3572597"/>
            <a:ext cx="440603" cy="440604"/>
          </a:xfrm>
          <a:prstGeom prst="ellipse">
            <a:avLst/>
          </a:prstGeom>
          <a:solidFill>
            <a:srgbClr val="78DC88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6" name="Circle"/>
          <p:cNvSpPr/>
          <p:nvPr/>
        </p:nvSpPr>
        <p:spPr>
          <a:xfrm>
            <a:off x="10380133" y="3792730"/>
            <a:ext cx="440603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7" name="Circle"/>
          <p:cNvSpPr/>
          <p:nvPr/>
        </p:nvSpPr>
        <p:spPr>
          <a:xfrm>
            <a:off x="7890933" y="4656498"/>
            <a:ext cx="440603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8" name="Circle"/>
          <p:cNvSpPr/>
          <p:nvPr/>
        </p:nvSpPr>
        <p:spPr>
          <a:xfrm>
            <a:off x="9499600" y="5062898"/>
            <a:ext cx="440603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9" name="Circle"/>
          <p:cNvSpPr/>
          <p:nvPr/>
        </p:nvSpPr>
        <p:spPr>
          <a:xfrm>
            <a:off x="10651066" y="6129698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0" name="Circle"/>
          <p:cNvSpPr/>
          <p:nvPr/>
        </p:nvSpPr>
        <p:spPr>
          <a:xfrm>
            <a:off x="8500533" y="5926498"/>
            <a:ext cx="440604" cy="440604"/>
          </a:xfrm>
          <a:prstGeom prst="ellipse">
            <a:avLst/>
          </a:prstGeom>
          <a:solidFill>
            <a:srgbClr val="F3CE4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1" name="Circle"/>
          <p:cNvSpPr/>
          <p:nvPr/>
        </p:nvSpPr>
        <p:spPr>
          <a:xfrm>
            <a:off x="7112000" y="6383698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2" name="Circle"/>
          <p:cNvSpPr/>
          <p:nvPr/>
        </p:nvSpPr>
        <p:spPr>
          <a:xfrm>
            <a:off x="5537200" y="7196498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3" name="Circle"/>
          <p:cNvSpPr/>
          <p:nvPr/>
        </p:nvSpPr>
        <p:spPr>
          <a:xfrm>
            <a:off x="4064000" y="6959431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4" name="Circle"/>
          <p:cNvSpPr/>
          <p:nvPr/>
        </p:nvSpPr>
        <p:spPr>
          <a:xfrm>
            <a:off x="2065867" y="7196498"/>
            <a:ext cx="440603" cy="440604"/>
          </a:xfrm>
          <a:prstGeom prst="ellipse">
            <a:avLst/>
          </a:prstGeom>
          <a:solidFill>
            <a:srgbClr val="E77975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5" name="Circle"/>
          <p:cNvSpPr/>
          <p:nvPr/>
        </p:nvSpPr>
        <p:spPr>
          <a:xfrm>
            <a:off x="9008533" y="7315031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6" name="Circle"/>
          <p:cNvSpPr/>
          <p:nvPr/>
        </p:nvSpPr>
        <p:spPr>
          <a:xfrm>
            <a:off x="10905066" y="7196498"/>
            <a:ext cx="440604" cy="440604"/>
          </a:xfrm>
          <a:prstGeom prst="ellipse">
            <a:avLst/>
          </a:prstGeom>
          <a:solidFill>
            <a:srgbClr val="F3CE4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7" name="Circle"/>
          <p:cNvSpPr/>
          <p:nvPr/>
        </p:nvSpPr>
        <p:spPr>
          <a:xfrm>
            <a:off x="11633200" y="8432631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8" name="Circle"/>
          <p:cNvSpPr/>
          <p:nvPr/>
        </p:nvSpPr>
        <p:spPr>
          <a:xfrm>
            <a:off x="7264400" y="7806098"/>
            <a:ext cx="440603" cy="440604"/>
          </a:xfrm>
          <a:prstGeom prst="ellipse">
            <a:avLst/>
          </a:prstGeom>
          <a:solidFill>
            <a:srgbClr val="F3CE4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9" name="Circle"/>
          <p:cNvSpPr/>
          <p:nvPr/>
        </p:nvSpPr>
        <p:spPr>
          <a:xfrm>
            <a:off x="9177866" y="8856133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0" name="Circle"/>
          <p:cNvSpPr/>
          <p:nvPr/>
        </p:nvSpPr>
        <p:spPr>
          <a:xfrm>
            <a:off x="5537200" y="8856133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1" name="Circle"/>
          <p:cNvSpPr/>
          <p:nvPr/>
        </p:nvSpPr>
        <p:spPr>
          <a:xfrm>
            <a:off x="2946400" y="8856133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2" name="Circle"/>
          <p:cNvSpPr/>
          <p:nvPr/>
        </p:nvSpPr>
        <p:spPr>
          <a:xfrm>
            <a:off x="592667" y="7315031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3" name="Circle"/>
          <p:cNvSpPr/>
          <p:nvPr/>
        </p:nvSpPr>
        <p:spPr>
          <a:xfrm>
            <a:off x="440267" y="4825831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4" name="Circle"/>
          <p:cNvSpPr/>
          <p:nvPr/>
        </p:nvSpPr>
        <p:spPr>
          <a:xfrm>
            <a:off x="1761067" y="4825831"/>
            <a:ext cx="440603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5" name="Circle"/>
          <p:cNvSpPr/>
          <p:nvPr/>
        </p:nvSpPr>
        <p:spPr>
          <a:xfrm>
            <a:off x="4402666" y="4114631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6" name="Circle"/>
          <p:cNvSpPr/>
          <p:nvPr/>
        </p:nvSpPr>
        <p:spPr>
          <a:xfrm>
            <a:off x="592667" y="2336296"/>
            <a:ext cx="440603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7" name="Circle"/>
          <p:cNvSpPr/>
          <p:nvPr/>
        </p:nvSpPr>
        <p:spPr>
          <a:xfrm>
            <a:off x="999067" y="727629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8" name="Circle"/>
          <p:cNvSpPr/>
          <p:nvPr/>
        </p:nvSpPr>
        <p:spPr>
          <a:xfrm>
            <a:off x="6146800" y="456864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9" name="Circle"/>
          <p:cNvSpPr/>
          <p:nvPr/>
        </p:nvSpPr>
        <p:spPr>
          <a:xfrm>
            <a:off x="10498667" y="456864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0" name="Circle"/>
          <p:cNvSpPr/>
          <p:nvPr/>
        </p:nvSpPr>
        <p:spPr>
          <a:xfrm>
            <a:off x="12123930" y="1980864"/>
            <a:ext cx="440603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1" name="Circle"/>
          <p:cNvSpPr/>
          <p:nvPr/>
        </p:nvSpPr>
        <p:spPr>
          <a:xfrm>
            <a:off x="12360997" y="4825831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2" name="Circle"/>
          <p:cNvSpPr/>
          <p:nvPr/>
        </p:nvSpPr>
        <p:spPr>
          <a:xfrm>
            <a:off x="6392333" y="1951230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grpSp>
        <p:nvGrpSpPr>
          <p:cNvPr id="431" name="Group"/>
          <p:cNvGrpSpPr/>
          <p:nvPr/>
        </p:nvGrpSpPr>
        <p:grpSpPr>
          <a:xfrm rot="21360000">
            <a:off x="5994400" y="4190977"/>
            <a:ext cx="1016000" cy="1270001"/>
            <a:chOff x="0" y="0"/>
            <a:chExt cx="1016000" cy="1270000"/>
          </a:xfrm>
        </p:grpSpPr>
        <p:sp>
          <p:nvSpPr>
            <p:cNvPr id="423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424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425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426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427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428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429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430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432" name="Circle"/>
          <p:cNvSpPr/>
          <p:nvPr/>
        </p:nvSpPr>
        <p:spPr>
          <a:xfrm>
            <a:off x="6752167" y="5168731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strips dir="ru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Rounded Rectangle"/>
          <p:cNvSpPr/>
          <p:nvPr/>
        </p:nvSpPr>
        <p:spPr>
          <a:xfrm>
            <a:off x="1246330" y="1163507"/>
            <a:ext cx="10512140" cy="7426586"/>
          </a:xfrm>
          <a:prstGeom prst="roundRect">
            <a:avLst>
              <a:gd name="adj" fmla="val 25303"/>
            </a:avLst>
          </a:prstGeom>
          <a:ln w="1016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50800" tIns="50800" rIns="50800" bIns="50800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41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435" name="Circle"/>
          <p:cNvSpPr/>
          <p:nvPr/>
        </p:nvSpPr>
        <p:spPr>
          <a:xfrm>
            <a:off x="2777066" y="456864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6" name="Circle"/>
          <p:cNvSpPr/>
          <p:nvPr/>
        </p:nvSpPr>
        <p:spPr>
          <a:xfrm>
            <a:off x="2573866" y="1692997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7" name="Circle"/>
          <p:cNvSpPr/>
          <p:nvPr/>
        </p:nvSpPr>
        <p:spPr>
          <a:xfrm>
            <a:off x="3894666" y="2556597"/>
            <a:ext cx="440604" cy="440603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8" name="Circle"/>
          <p:cNvSpPr/>
          <p:nvPr/>
        </p:nvSpPr>
        <p:spPr>
          <a:xfrm>
            <a:off x="5147733" y="2979930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9" name="Circle"/>
          <p:cNvSpPr/>
          <p:nvPr/>
        </p:nvSpPr>
        <p:spPr>
          <a:xfrm>
            <a:off x="4741333" y="1565997"/>
            <a:ext cx="440603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0" name="Circle"/>
          <p:cNvSpPr/>
          <p:nvPr/>
        </p:nvSpPr>
        <p:spPr>
          <a:xfrm>
            <a:off x="3302000" y="3792730"/>
            <a:ext cx="440603" cy="440603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1" name="Circle"/>
          <p:cNvSpPr/>
          <p:nvPr/>
        </p:nvSpPr>
        <p:spPr>
          <a:xfrm>
            <a:off x="2286000" y="3149263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2" name="Circle"/>
          <p:cNvSpPr/>
          <p:nvPr/>
        </p:nvSpPr>
        <p:spPr>
          <a:xfrm>
            <a:off x="2777066" y="5418330"/>
            <a:ext cx="440604" cy="440603"/>
          </a:xfrm>
          <a:prstGeom prst="ellipse">
            <a:avLst/>
          </a:prstGeom>
          <a:solidFill>
            <a:srgbClr val="78DC88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3" name="Circle"/>
          <p:cNvSpPr/>
          <p:nvPr/>
        </p:nvSpPr>
        <p:spPr>
          <a:xfrm>
            <a:off x="4064000" y="5537031"/>
            <a:ext cx="440604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4" name="Circle"/>
          <p:cNvSpPr/>
          <p:nvPr/>
        </p:nvSpPr>
        <p:spPr>
          <a:xfrm>
            <a:off x="6561666" y="2979930"/>
            <a:ext cx="440604" cy="440603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5" name="Circle"/>
          <p:cNvSpPr/>
          <p:nvPr/>
        </p:nvSpPr>
        <p:spPr>
          <a:xfrm>
            <a:off x="7704666" y="2979930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6" name="Circle"/>
          <p:cNvSpPr/>
          <p:nvPr/>
        </p:nvSpPr>
        <p:spPr>
          <a:xfrm>
            <a:off x="8940800" y="1811530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7" name="Circle"/>
          <p:cNvSpPr/>
          <p:nvPr/>
        </p:nvSpPr>
        <p:spPr>
          <a:xfrm>
            <a:off x="10261600" y="2556597"/>
            <a:ext cx="440603" cy="440603"/>
          </a:xfrm>
          <a:prstGeom prst="ellipse">
            <a:avLst/>
          </a:prstGeom>
          <a:solidFill>
            <a:srgbClr val="E77975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8" name="Circle"/>
          <p:cNvSpPr/>
          <p:nvPr/>
        </p:nvSpPr>
        <p:spPr>
          <a:xfrm>
            <a:off x="8940800" y="3572597"/>
            <a:ext cx="440603" cy="440604"/>
          </a:xfrm>
          <a:prstGeom prst="ellipse">
            <a:avLst/>
          </a:prstGeom>
          <a:solidFill>
            <a:srgbClr val="78DC88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9" name="Circle"/>
          <p:cNvSpPr/>
          <p:nvPr/>
        </p:nvSpPr>
        <p:spPr>
          <a:xfrm>
            <a:off x="10380133" y="3792730"/>
            <a:ext cx="440603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0" name="Circle"/>
          <p:cNvSpPr/>
          <p:nvPr/>
        </p:nvSpPr>
        <p:spPr>
          <a:xfrm>
            <a:off x="7890933" y="4656498"/>
            <a:ext cx="440603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1" name="Circle"/>
          <p:cNvSpPr/>
          <p:nvPr/>
        </p:nvSpPr>
        <p:spPr>
          <a:xfrm>
            <a:off x="9499600" y="5062898"/>
            <a:ext cx="440603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2" name="Circle"/>
          <p:cNvSpPr/>
          <p:nvPr/>
        </p:nvSpPr>
        <p:spPr>
          <a:xfrm>
            <a:off x="10651066" y="6129698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3" name="Circle"/>
          <p:cNvSpPr/>
          <p:nvPr/>
        </p:nvSpPr>
        <p:spPr>
          <a:xfrm>
            <a:off x="8500533" y="5926498"/>
            <a:ext cx="440604" cy="440604"/>
          </a:xfrm>
          <a:prstGeom prst="ellipse">
            <a:avLst/>
          </a:prstGeom>
          <a:solidFill>
            <a:srgbClr val="F3CE4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4" name="Circle"/>
          <p:cNvSpPr/>
          <p:nvPr/>
        </p:nvSpPr>
        <p:spPr>
          <a:xfrm>
            <a:off x="7112000" y="6383698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5" name="Circle"/>
          <p:cNvSpPr/>
          <p:nvPr/>
        </p:nvSpPr>
        <p:spPr>
          <a:xfrm>
            <a:off x="5537200" y="7196498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6" name="Circle"/>
          <p:cNvSpPr/>
          <p:nvPr/>
        </p:nvSpPr>
        <p:spPr>
          <a:xfrm>
            <a:off x="4064000" y="6959431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7" name="Circle"/>
          <p:cNvSpPr/>
          <p:nvPr/>
        </p:nvSpPr>
        <p:spPr>
          <a:xfrm>
            <a:off x="2065867" y="7196498"/>
            <a:ext cx="440603" cy="440604"/>
          </a:xfrm>
          <a:prstGeom prst="ellipse">
            <a:avLst/>
          </a:prstGeom>
          <a:solidFill>
            <a:srgbClr val="E77975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8" name="Circle"/>
          <p:cNvSpPr/>
          <p:nvPr/>
        </p:nvSpPr>
        <p:spPr>
          <a:xfrm>
            <a:off x="9008533" y="7315031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9" name="Circle"/>
          <p:cNvSpPr/>
          <p:nvPr/>
        </p:nvSpPr>
        <p:spPr>
          <a:xfrm>
            <a:off x="10905066" y="7196498"/>
            <a:ext cx="440604" cy="440604"/>
          </a:xfrm>
          <a:prstGeom prst="ellipse">
            <a:avLst/>
          </a:prstGeom>
          <a:solidFill>
            <a:srgbClr val="F3CE4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0" name="Circle"/>
          <p:cNvSpPr/>
          <p:nvPr/>
        </p:nvSpPr>
        <p:spPr>
          <a:xfrm>
            <a:off x="11633200" y="8432631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1" name="Circle"/>
          <p:cNvSpPr/>
          <p:nvPr/>
        </p:nvSpPr>
        <p:spPr>
          <a:xfrm>
            <a:off x="7264400" y="7806098"/>
            <a:ext cx="440603" cy="440604"/>
          </a:xfrm>
          <a:prstGeom prst="ellipse">
            <a:avLst/>
          </a:prstGeom>
          <a:solidFill>
            <a:srgbClr val="F3CE4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2" name="Circle"/>
          <p:cNvSpPr/>
          <p:nvPr/>
        </p:nvSpPr>
        <p:spPr>
          <a:xfrm>
            <a:off x="9177866" y="8856133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3" name="Circle"/>
          <p:cNvSpPr/>
          <p:nvPr/>
        </p:nvSpPr>
        <p:spPr>
          <a:xfrm>
            <a:off x="5537200" y="8856133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4" name="Circle"/>
          <p:cNvSpPr/>
          <p:nvPr/>
        </p:nvSpPr>
        <p:spPr>
          <a:xfrm>
            <a:off x="2946400" y="8856133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5" name="Circle"/>
          <p:cNvSpPr/>
          <p:nvPr/>
        </p:nvSpPr>
        <p:spPr>
          <a:xfrm>
            <a:off x="592667" y="7315031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6" name="Circle"/>
          <p:cNvSpPr/>
          <p:nvPr/>
        </p:nvSpPr>
        <p:spPr>
          <a:xfrm>
            <a:off x="440267" y="4825831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7" name="Circle"/>
          <p:cNvSpPr/>
          <p:nvPr/>
        </p:nvSpPr>
        <p:spPr>
          <a:xfrm>
            <a:off x="1761067" y="4825831"/>
            <a:ext cx="440603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8" name="Circle"/>
          <p:cNvSpPr/>
          <p:nvPr/>
        </p:nvSpPr>
        <p:spPr>
          <a:xfrm>
            <a:off x="4402666" y="4114631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9" name="Circle"/>
          <p:cNvSpPr/>
          <p:nvPr/>
        </p:nvSpPr>
        <p:spPr>
          <a:xfrm>
            <a:off x="592667" y="2336296"/>
            <a:ext cx="440603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0" name="Circle"/>
          <p:cNvSpPr/>
          <p:nvPr/>
        </p:nvSpPr>
        <p:spPr>
          <a:xfrm>
            <a:off x="999067" y="727629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1" name="Circle"/>
          <p:cNvSpPr/>
          <p:nvPr/>
        </p:nvSpPr>
        <p:spPr>
          <a:xfrm>
            <a:off x="6146800" y="456864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2" name="Circle"/>
          <p:cNvSpPr/>
          <p:nvPr/>
        </p:nvSpPr>
        <p:spPr>
          <a:xfrm>
            <a:off x="10498667" y="456864"/>
            <a:ext cx="440604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3" name="Circle"/>
          <p:cNvSpPr/>
          <p:nvPr/>
        </p:nvSpPr>
        <p:spPr>
          <a:xfrm>
            <a:off x="12123930" y="1980864"/>
            <a:ext cx="440603" cy="440603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4" name="Circle"/>
          <p:cNvSpPr/>
          <p:nvPr/>
        </p:nvSpPr>
        <p:spPr>
          <a:xfrm>
            <a:off x="12360997" y="4825831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5" name="Circle"/>
          <p:cNvSpPr/>
          <p:nvPr/>
        </p:nvSpPr>
        <p:spPr>
          <a:xfrm>
            <a:off x="6392333" y="1951230"/>
            <a:ext cx="440603" cy="440604"/>
          </a:xfrm>
          <a:prstGeom prst="ellipse">
            <a:avLst/>
          </a:prstGeom>
          <a:solidFill>
            <a:srgbClr val="000000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6" name="Rectangle"/>
          <p:cNvSpPr/>
          <p:nvPr/>
        </p:nvSpPr>
        <p:spPr>
          <a:xfrm rot="21360000">
            <a:off x="5994399" y="4190977"/>
            <a:ext cx="1016001" cy="1270001"/>
          </a:xfrm>
          <a:prstGeom prst="rect">
            <a:avLst/>
          </a:prstGeom>
          <a:solidFill>
            <a:srgbClr val="78DC88"/>
          </a:solidFill>
          <a:ln w="12700">
            <a:miter lim="400000"/>
          </a:ln>
          <a:effectLst>
            <a:outerShdw sx="100000" sy="100000" kx="0" ky="0" algn="b" rotWithShape="0" blurRad="1270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7" name="Rectangle"/>
          <p:cNvSpPr/>
          <p:nvPr/>
        </p:nvSpPr>
        <p:spPr>
          <a:xfrm rot="21360000">
            <a:off x="5996231" y="4238653"/>
            <a:ext cx="841845" cy="1358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8" name="Rectangle"/>
          <p:cNvSpPr/>
          <p:nvPr/>
        </p:nvSpPr>
        <p:spPr>
          <a:xfrm rot="21360000">
            <a:off x="6010616" y="4447392"/>
            <a:ext cx="668865" cy="1358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9" name="Rectangle"/>
          <p:cNvSpPr/>
          <p:nvPr/>
        </p:nvSpPr>
        <p:spPr>
          <a:xfrm rot="21360000">
            <a:off x="6021154" y="4596763"/>
            <a:ext cx="745065" cy="1358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0" name="Rectangle"/>
          <p:cNvSpPr/>
          <p:nvPr/>
        </p:nvSpPr>
        <p:spPr>
          <a:xfrm rot="21360000">
            <a:off x="6031955" y="4753664"/>
            <a:ext cx="605365" cy="1358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1" name="Rectangle"/>
          <p:cNvSpPr/>
          <p:nvPr/>
        </p:nvSpPr>
        <p:spPr>
          <a:xfrm rot="21360000">
            <a:off x="6042509" y="4903478"/>
            <a:ext cx="668864" cy="1358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2" name="Rectangle"/>
          <p:cNvSpPr/>
          <p:nvPr/>
        </p:nvSpPr>
        <p:spPr>
          <a:xfrm rot="21360000">
            <a:off x="6053078" y="5053735"/>
            <a:ext cx="719664" cy="1358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3" name="Rectangle"/>
          <p:cNvSpPr/>
          <p:nvPr/>
        </p:nvSpPr>
        <p:spPr>
          <a:xfrm rot="21360000">
            <a:off x="6118021" y="5268254"/>
            <a:ext cx="237065" cy="13585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4" name="Circle"/>
          <p:cNvSpPr/>
          <p:nvPr/>
        </p:nvSpPr>
        <p:spPr>
          <a:xfrm>
            <a:off x="6752167" y="5168731"/>
            <a:ext cx="440604" cy="440604"/>
          </a:xfrm>
          <a:prstGeom prst="ellipse">
            <a:avLst/>
          </a:prstGeom>
          <a:solidFill>
            <a:srgbClr val="78DB89"/>
          </a:solidFill>
          <a:ln w="50800">
            <a:solidFill>
              <a:srgbClr val="000000"/>
            </a:solidFill>
            <a:miter lim="400000"/>
          </a:ln>
          <a:effectLst>
            <a:outerShdw sx="100000" sy="100000" kx="0" ky="0" algn="b" rotWithShape="0" blurRad="63500" dist="0" dir="5400000">
              <a:srgbClr val="FFFFFF"/>
            </a:outerShdw>
          </a:effectLst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fade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Rounded Rectangle"/>
          <p:cNvSpPr/>
          <p:nvPr/>
        </p:nvSpPr>
        <p:spPr>
          <a:xfrm>
            <a:off x="1246330" y="1163507"/>
            <a:ext cx="10512140" cy="7426586"/>
          </a:xfrm>
          <a:prstGeom prst="roundRect">
            <a:avLst>
              <a:gd name="adj" fmla="val 25303"/>
            </a:avLst>
          </a:prstGeom>
          <a:ln w="1016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50800" tIns="50800" rIns="50800" bIns="50800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41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487" name="Circle"/>
          <p:cNvSpPr/>
          <p:nvPr/>
        </p:nvSpPr>
        <p:spPr>
          <a:xfrm>
            <a:off x="2777066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8" name="Circle"/>
          <p:cNvSpPr/>
          <p:nvPr/>
        </p:nvSpPr>
        <p:spPr>
          <a:xfrm>
            <a:off x="2777066" y="1760730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9" name="Circle"/>
          <p:cNvSpPr/>
          <p:nvPr/>
        </p:nvSpPr>
        <p:spPr>
          <a:xfrm>
            <a:off x="4064000" y="28613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0" name="Circle"/>
          <p:cNvSpPr/>
          <p:nvPr/>
        </p:nvSpPr>
        <p:spPr>
          <a:xfrm>
            <a:off x="5113866" y="31915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1" name="Circle"/>
          <p:cNvSpPr/>
          <p:nvPr/>
        </p:nvSpPr>
        <p:spPr>
          <a:xfrm>
            <a:off x="4741333" y="15659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2" name="Circle"/>
          <p:cNvSpPr/>
          <p:nvPr/>
        </p:nvSpPr>
        <p:spPr>
          <a:xfrm>
            <a:off x="3335867" y="40975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3" name="Circle"/>
          <p:cNvSpPr/>
          <p:nvPr/>
        </p:nvSpPr>
        <p:spPr>
          <a:xfrm>
            <a:off x="2286000" y="3191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4" name="Circle"/>
          <p:cNvSpPr/>
          <p:nvPr/>
        </p:nvSpPr>
        <p:spPr>
          <a:xfrm>
            <a:off x="2777066" y="54183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5" name="Circle"/>
          <p:cNvSpPr/>
          <p:nvPr/>
        </p:nvSpPr>
        <p:spPr>
          <a:xfrm>
            <a:off x="4588933" y="5596298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6" name="Circle"/>
          <p:cNvSpPr/>
          <p:nvPr/>
        </p:nvSpPr>
        <p:spPr>
          <a:xfrm>
            <a:off x="6392333" y="3445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7" name="Circle"/>
          <p:cNvSpPr/>
          <p:nvPr/>
        </p:nvSpPr>
        <p:spPr>
          <a:xfrm>
            <a:off x="7704666" y="28613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8" name="Circle"/>
          <p:cNvSpPr/>
          <p:nvPr/>
        </p:nvSpPr>
        <p:spPr>
          <a:xfrm>
            <a:off x="8754533" y="19512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9" name="Circle"/>
          <p:cNvSpPr/>
          <p:nvPr/>
        </p:nvSpPr>
        <p:spPr>
          <a:xfrm>
            <a:off x="12123930" y="456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0" name="Circle"/>
          <p:cNvSpPr/>
          <p:nvPr/>
        </p:nvSpPr>
        <p:spPr>
          <a:xfrm>
            <a:off x="8754533" y="3674197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1" name="Circle"/>
          <p:cNvSpPr/>
          <p:nvPr/>
        </p:nvSpPr>
        <p:spPr>
          <a:xfrm>
            <a:off x="10380133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2" name="Circle"/>
          <p:cNvSpPr/>
          <p:nvPr/>
        </p:nvSpPr>
        <p:spPr>
          <a:xfrm>
            <a:off x="7704666" y="465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3" name="Circle"/>
          <p:cNvSpPr/>
          <p:nvPr/>
        </p:nvSpPr>
        <p:spPr>
          <a:xfrm>
            <a:off x="9499600" y="50628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4" name="Circle"/>
          <p:cNvSpPr/>
          <p:nvPr/>
        </p:nvSpPr>
        <p:spPr>
          <a:xfrm>
            <a:off x="10651066" y="6129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5" name="Circle"/>
          <p:cNvSpPr/>
          <p:nvPr/>
        </p:nvSpPr>
        <p:spPr>
          <a:xfrm>
            <a:off x="8500533" y="592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6" name="Circle"/>
          <p:cNvSpPr/>
          <p:nvPr/>
        </p:nvSpPr>
        <p:spPr>
          <a:xfrm>
            <a:off x="7112000" y="6383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7" name="Circle"/>
          <p:cNvSpPr/>
          <p:nvPr/>
        </p:nvSpPr>
        <p:spPr>
          <a:xfrm>
            <a:off x="6146800" y="6434666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8" name="Circle"/>
          <p:cNvSpPr/>
          <p:nvPr/>
        </p:nvSpPr>
        <p:spPr>
          <a:xfrm>
            <a:off x="4588934" y="68070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9" name="Circle"/>
          <p:cNvSpPr/>
          <p:nvPr/>
        </p:nvSpPr>
        <p:spPr>
          <a:xfrm>
            <a:off x="2658536" y="6688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0" name="Circle"/>
          <p:cNvSpPr/>
          <p:nvPr/>
        </p:nvSpPr>
        <p:spPr>
          <a:xfrm>
            <a:off x="9635065" y="6434666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1" name="Circle"/>
          <p:cNvSpPr/>
          <p:nvPr/>
        </p:nvSpPr>
        <p:spPr>
          <a:xfrm>
            <a:off x="10905066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2" name="Circle"/>
          <p:cNvSpPr/>
          <p:nvPr/>
        </p:nvSpPr>
        <p:spPr>
          <a:xfrm>
            <a:off x="11633200" y="84326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3" name="Circle"/>
          <p:cNvSpPr/>
          <p:nvPr/>
        </p:nvSpPr>
        <p:spPr>
          <a:xfrm>
            <a:off x="7264400" y="78060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4" name="Circle"/>
          <p:cNvSpPr/>
          <p:nvPr/>
        </p:nvSpPr>
        <p:spPr>
          <a:xfrm>
            <a:off x="8940799" y="7518399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5" name="Circle"/>
          <p:cNvSpPr/>
          <p:nvPr/>
        </p:nvSpPr>
        <p:spPr>
          <a:xfrm>
            <a:off x="6146800" y="76369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6" name="Circle"/>
          <p:cNvSpPr/>
          <p:nvPr/>
        </p:nvSpPr>
        <p:spPr>
          <a:xfrm>
            <a:off x="3657600" y="78060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7" name="Circle"/>
          <p:cNvSpPr/>
          <p:nvPr/>
        </p:nvSpPr>
        <p:spPr>
          <a:xfrm>
            <a:off x="1761067" y="592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8" name="Circle"/>
          <p:cNvSpPr/>
          <p:nvPr/>
        </p:nvSpPr>
        <p:spPr>
          <a:xfrm>
            <a:off x="4402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9" name="Circle"/>
          <p:cNvSpPr/>
          <p:nvPr/>
        </p:nvSpPr>
        <p:spPr>
          <a:xfrm>
            <a:off x="17610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0" name="Circle"/>
          <p:cNvSpPr/>
          <p:nvPr/>
        </p:nvSpPr>
        <p:spPr>
          <a:xfrm>
            <a:off x="4588934" y="4385565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1" name="Circle"/>
          <p:cNvSpPr/>
          <p:nvPr/>
        </p:nvSpPr>
        <p:spPr>
          <a:xfrm>
            <a:off x="592667" y="2336296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2" name="Circle"/>
          <p:cNvSpPr/>
          <p:nvPr/>
        </p:nvSpPr>
        <p:spPr>
          <a:xfrm>
            <a:off x="999067" y="727629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3" name="Circle"/>
          <p:cNvSpPr/>
          <p:nvPr/>
        </p:nvSpPr>
        <p:spPr>
          <a:xfrm>
            <a:off x="6146800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4" name="Circle"/>
          <p:cNvSpPr/>
          <p:nvPr/>
        </p:nvSpPr>
        <p:spPr>
          <a:xfrm>
            <a:off x="10380133" y="2336296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5" name="Circle"/>
          <p:cNvSpPr/>
          <p:nvPr/>
        </p:nvSpPr>
        <p:spPr>
          <a:xfrm>
            <a:off x="12123930" y="1980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6" name="Circle"/>
          <p:cNvSpPr/>
          <p:nvPr/>
        </p:nvSpPr>
        <p:spPr>
          <a:xfrm>
            <a:off x="1236099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7" name="Circle"/>
          <p:cNvSpPr/>
          <p:nvPr/>
        </p:nvSpPr>
        <p:spPr>
          <a:xfrm>
            <a:off x="6392333" y="19512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8" name="Circle"/>
          <p:cNvSpPr/>
          <p:nvPr/>
        </p:nvSpPr>
        <p:spPr>
          <a:xfrm>
            <a:off x="6146800" y="50628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9" name="Circle"/>
          <p:cNvSpPr/>
          <p:nvPr/>
        </p:nvSpPr>
        <p:spPr>
          <a:xfrm>
            <a:off x="203200" y="78060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0" name="Circle"/>
          <p:cNvSpPr/>
          <p:nvPr/>
        </p:nvSpPr>
        <p:spPr>
          <a:xfrm>
            <a:off x="2222500" y="9186333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1" name="Circle"/>
          <p:cNvSpPr/>
          <p:nvPr/>
        </p:nvSpPr>
        <p:spPr>
          <a:xfrm>
            <a:off x="5283200" y="8856133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2" name="Circle"/>
          <p:cNvSpPr/>
          <p:nvPr/>
        </p:nvSpPr>
        <p:spPr>
          <a:xfrm>
            <a:off x="9296400" y="9110133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3" name="Circle"/>
          <p:cNvSpPr/>
          <p:nvPr/>
        </p:nvSpPr>
        <p:spPr>
          <a:xfrm>
            <a:off x="9635065" y="202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4" name="Circle"/>
          <p:cNvSpPr/>
          <p:nvPr/>
        </p:nvSpPr>
        <p:spPr>
          <a:xfrm>
            <a:off x="84667" y="202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Rounded Rectangle"/>
          <p:cNvSpPr/>
          <p:nvPr/>
        </p:nvSpPr>
        <p:spPr>
          <a:xfrm>
            <a:off x="1246330" y="1163507"/>
            <a:ext cx="10512140" cy="7426586"/>
          </a:xfrm>
          <a:prstGeom prst="roundRect">
            <a:avLst>
              <a:gd name="adj" fmla="val 25303"/>
            </a:avLst>
          </a:prstGeom>
          <a:ln w="1016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50800" tIns="50800" rIns="50800" bIns="50800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41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537" name="Circle"/>
          <p:cNvSpPr/>
          <p:nvPr/>
        </p:nvSpPr>
        <p:spPr>
          <a:xfrm>
            <a:off x="2777066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8" name="Circle"/>
          <p:cNvSpPr/>
          <p:nvPr/>
        </p:nvSpPr>
        <p:spPr>
          <a:xfrm>
            <a:off x="2573866" y="16929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9" name="Circle"/>
          <p:cNvSpPr/>
          <p:nvPr/>
        </p:nvSpPr>
        <p:spPr>
          <a:xfrm>
            <a:off x="3894666" y="25565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0" name="Circle"/>
          <p:cNvSpPr/>
          <p:nvPr/>
        </p:nvSpPr>
        <p:spPr>
          <a:xfrm>
            <a:off x="5113866" y="31915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1" name="Circle"/>
          <p:cNvSpPr/>
          <p:nvPr/>
        </p:nvSpPr>
        <p:spPr>
          <a:xfrm>
            <a:off x="4741333" y="15659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2" name="Circle"/>
          <p:cNvSpPr/>
          <p:nvPr/>
        </p:nvSpPr>
        <p:spPr>
          <a:xfrm>
            <a:off x="3302000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3" name="Circle"/>
          <p:cNvSpPr/>
          <p:nvPr/>
        </p:nvSpPr>
        <p:spPr>
          <a:xfrm>
            <a:off x="2286000" y="3149263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4" name="Circle"/>
          <p:cNvSpPr/>
          <p:nvPr/>
        </p:nvSpPr>
        <p:spPr>
          <a:xfrm>
            <a:off x="2777066" y="54183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5" name="Circle"/>
          <p:cNvSpPr/>
          <p:nvPr/>
        </p:nvSpPr>
        <p:spPr>
          <a:xfrm>
            <a:off x="4402666" y="56723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6" name="Circle"/>
          <p:cNvSpPr/>
          <p:nvPr/>
        </p:nvSpPr>
        <p:spPr>
          <a:xfrm>
            <a:off x="6392333" y="3445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7" name="Circle"/>
          <p:cNvSpPr/>
          <p:nvPr/>
        </p:nvSpPr>
        <p:spPr>
          <a:xfrm>
            <a:off x="7704666" y="29799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8" name="Circle"/>
          <p:cNvSpPr/>
          <p:nvPr/>
        </p:nvSpPr>
        <p:spPr>
          <a:xfrm>
            <a:off x="8940800" y="18115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9" name="Circle"/>
          <p:cNvSpPr/>
          <p:nvPr/>
        </p:nvSpPr>
        <p:spPr>
          <a:xfrm>
            <a:off x="10261600" y="2556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0" name="Circle"/>
          <p:cNvSpPr/>
          <p:nvPr/>
        </p:nvSpPr>
        <p:spPr>
          <a:xfrm>
            <a:off x="8940800" y="3572597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1" name="Circle"/>
          <p:cNvSpPr/>
          <p:nvPr/>
        </p:nvSpPr>
        <p:spPr>
          <a:xfrm>
            <a:off x="10380133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2" name="Circle"/>
          <p:cNvSpPr/>
          <p:nvPr/>
        </p:nvSpPr>
        <p:spPr>
          <a:xfrm>
            <a:off x="7890933" y="465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3" name="Circle"/>
          <p:cNvSpPr/>
          <p:nvPr/>
        </p:nvSpPr>
        <p:spPr>
          <a:xfrm>
            <a:off x="9499600" y="50628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4" name="Circle"/>
          <p:cNvSpPr/>
          <p:nvPr/>
        </p:nvSpPr>
        <p:spPr>
          <a:xfrm>
            <a:off x="10651066" y="6129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5" name="Circle"/>
          <p:cNvSpPr/>
          <p:nvPr/>
        </p:nvSpPr>
        <p:spPr>
          <a:xfrm>
            <a:off x="8500533" y="592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6" name="Circle"/>
          <p:cNvSpPr/>
          <p:nvPr/>
        </p:nvSpPr>
        <p:spPr>
          <a:xfrm>
            <a:off x="7112000" y="6383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7" name="Circle"/>
          <p:cNvSpPr/>
          <p:nvPr/>
        </p:nvSpPr>
        <p:spPr>
          <a:xfrm>
            <a:off x="5537200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8" name="Circle"/>
          <p:cNvSpPr/>
          <p:nvPr/>
        </p:nvSpPr>
        <p:spPr>
          <a:xfrm>
            <a:off x="4064000" y="69594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9" name="Circle"/>
          <p:cNvSpPr/>
          <p:nvPr/>
        </p:nvSpPr>
        <p:spPr>
          <a:xfrm>
            <a:off x="2065867" y="719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60" name="Circle"/>
          <p:cNvSpPr/>
          <p:nvPr/>
        </p:nvSpPr>
        <p:spPr>
          <a:xfrm>
            <a:off x="9008533" y="73150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61" name="Circle"/>
          <p:cNvSpPr/>
          <p:nvPr/>
        </p:nvSpPr>
        <p:spPr>
          <a:xfrm>
            <a:off x="10905066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62" name="Circle"/>
          <p:cNvSpPr/>
          <p:nvPr/>
        </p:nvSpPr>
        <p:spPr>
          <a:xfrm>
            <a:off x="11633200" y="84326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63" name="Circle"/>
          <p:cNvSpPr/>
          <p:nvPr/>
        </p:nvSpPr>
        <p:spPr>
          <a:xfrm>
            <a:off x="7264400" y="78060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64" name="Circle"/>
          <p:cNvSpPr/>
          <p:nvPr/>
        </p:nvSpPr>
        <p:spPr>
          <a:xfrm>
            <a:off x="9177866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65" name="Circle"/>
          <p:cNvSpPr/>
          <p:nvPr/>
        </p:nvSpPr>
        <p:spPr>
          <a:xfrm>
            <a:off x="5537200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66" name="Circle"/>
          <p:cNvSpPr/>
          <p:nvPr/>
        </p:nvSpPr>
        <p:spPr>
          <a:xfrm>
            <a:off x="2946400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67" name="Circle"/>
          <p:cNvSpPr/>
          <p:nvPr/>
        </p:nvSpPr>
        <p:spPr>
          <a:xfrm>
            <a:off x="592667" y="73150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68" name="Circle"/>
          <p:cNvSpPr/>
          <p:nvPr/>
        </p:nvSpPr>
        <p:spPr>
          <a:xfrm>
            <a:off x="4402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69" name="Circle"/>
          <p:cNvSpPr/>
          <p:nvPr/>
        </p:nvSpPr>
        <p:spPr>
          <a:xfrm>
            <a:off x="17610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0" name="Circle"/>
          <p:cNvSpPr/>
          <p:nvPr/>
        </p:nvSpPr>
        <p:spPr>
          <a:xfrm>
            <a:off x="4588934" y="4385565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1" name="Circle"/>
          <p:cNvSpPr/>
          <p:nvPr/>
        </p:nvSpPr>
        <p:spPr>
          <a:xfrm>
            <a:off x="592667" y="2336296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2" name="Circle"/>
          <p:cNvSpPr/>
          <p:nvPr/>
        </p:nvSpPr>
        <p:spPr>
          <a:xfrm>
            <a:off x="999067" y="727629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3" name="Circle"/>
          <p:cNvSpPr/>
          <p:nvPr/>
        </p:nvSpPr>
        <p:spPr>
          <a:xfrm>
            <a:off x="6146800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4" name="Circle"/>
          <p:cNvSpPr/>
          <p:nvPr/>
        </p:nvSpPr>
        <p:spPr>
          <a:xfrm>
            <a:off x="10498667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5" name="Circle"/>
          <p:cNvSpPr/>
          <p:nvPr/>
        </p:nvSpPr>
        <p:spPr>
          <a:xfrm>
            <a:off x="12123930" y="1980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6" name="Circle"/>
          <p:cNvSpPr/>
          <p:nvPr/>
        </p:nvSpPr>
        <p:spPr>
          <a:xfrm>
            <a:off x="1236099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7" name="Circle"/>
          <p:cNvSpPr/>
          <p:nvPr/>
        </p:nvSpPr>
        <p:spPr>
          <a:xfrm>
            <a:off x="6392333" y="19512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8" name="Circle"/>
          <p:cNvSpPr/>
          <p:nvPr/>
        </p:nvSpPr>
        <p:spPr>
          <a:xfrm>
            <a:off x="6146800" y="50628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9" name="Circle"/>
          <p:cNvSpPr/>
          <p:nvPr/>
        </p:nvSpPr>
        <p:spPr>
          <a:xfrm>
            <a:off x="2573866" y="6383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0" name="Circle"/>
          <p:cNvSpPr/>
          <p:nvPr/>
        </p:nvSpPr>
        <p:spPr>
          <a:xfrm>
            <a:off x="3420533" y="78060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1" name="Circle"/>
          <p:cNvSpPr/>
          <p:nvPr/>
        </p:nvSpPr>
        <p:spPr>
          <a:xfrm>
            <a:off x="5858933" y="61296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2" name="Circle"/>
          <p:cNvSpPr/>
          <p:nvPr/>
        </p:nvSpPr>
        <p:spPr>
          <a:xfrm>
            <a:off x="7112000" y="4385565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3" name="Circle"/>
          <p:cNvSpPr/>
          <p:nvPr/>
        </p:nvSpPr>
        <p:spPr>
          <a:xfrm>
            <a:off x="5850467" y="4148498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4" name="Circle"/>
          <p:cNvSpPr/>
          <p:nvPr/>
        </p:nvSpPr>
        <p:spPr>
          <a:xfrm>
            <a:off x="7890933" y="18115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5" name="Circle"/>
          <p:cNvSpPr/>
          <p:nvPr/>
        </p:nvSpPr>
        <p:spPr>
          <a:xfrm>
            <a:off x="7264400" y="5536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Rounded Rectangle"/>
          <p:cNvSpPr/>
          <p:nvPr/>
        </p:nvSpPr>
        <p:spPr>
          <a:xfrm>
            <a:off x="1246330" y="1163507"/>
            <a:ext cx="10512140" cy="7426586"/>
          </a:xfrm>
          <a:prstGeom prst="roundRect">
            <a:avLst>
              <a:gd name="adj" fmla="val 25303"/>
            </a:avLst>
          </a:prstGeom>
          <a:ln w="1016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50800" tIns="50800" rIns="50800" bIns="50800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41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588" name="Circle"/>
          <p:cNvSpPr/>
          <p:nvPr/>
        </p:nvSpPr>
        <p:spPr>
          <a:xfrm>
            <a:off x="2777066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9" name="Circle"/>
          <p:cNvSpPr/>
          <p:nvPr/>
        </p:nvSpPr>
        <p:spPr>
          <a:xfrm>
            <a:off x="2777066" y="1760730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0" name="Circle"/>
          <p:cNvSpPr/>
          <p:nvPr/>
        </p:nvSpPr>
        <p:spPr>
          <a:xfrm>
            <a:off x="4064000" y="28613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1" name="Circle"/>
          <p:cNvSpPr/>
          <p:nvPr/>
        </p:nvSpPr>
        <p:spPr>
          <a:xfrm>
            <a:off x="5113866" y="31915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2" name="Circle"/>
          <p:cNvSpPr/>
          <p:nvPr/>
        </p:nvSpPr>
        <p:spPr>
          <a:xfrm>
            <a:off x="4741333" y="15659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3" name="Circle"/>
          <p:cNvSpPr/>
          <p:nvPr/>
        </p:nvSpPr>
        <p:spPr>
          <a:xfrm>
            <a:off x="3335866" y="40975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4" name="Circle"/>
          <p:cNvSpPr/>
          <p:nvPr/>
        </p:nvSpPr>
        <p:spPr>
          <a:xfrm>
            <a:off x="2286000" y="3191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5" name="Circle"/>
          <p:cNvSpPr/>
          <p:nvPr/>
        </p:nvSpPr>
        <p:spPr>
          <a:xfrm>
            <a:off x="2777066" y="54183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6" name="Circle"/>
          <p:cNvSpPr/>
          <p:nvPr/>
        </p:nvSpPr>
        <p:spPr>
          <a:xfrm>
            <a:off x="4588933" y="55962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7" name="Circle"/>
          <p:cNvSpPr/>
          <p:nvPr/>
        </p:nvSpPr>
        <p:spPr>
          <a:xfrm>
            <a:off x="6392333" y="3445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8" name="Circle"/>
          <p:cNvSpPr/>
          <p:nvPr/>
        </p:nvSpPr>
        <p:spPr>
          <a:xfrm>
            <a:off x="7704666" y="28613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9" name="Circle"/>
          <p:cNvSpPr/>
          <p:nvPr/>
        </p:nvSpPr>
        <p:spPr>
          <a:xfrm>
            <a:off x="8754533" y="19512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0" name="Circle"/>
          <p:cNvSpPr/>
          <p:nvPr/>
        </p:nvSpPr>
        <p:spPr>
          <a:xfrm>
            <a:off x="12123930" y="456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1" name="Circle"/>
          <p:cNvSpPr/>
          <p:nvPr/>
        </p:nvSpPr>
        <p:spPr>
          <a:xfrm>
            <a:off x="8754533" y="3674197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2" name="Circle"/>
          <p:cNvSpPr/>
          <p:nvPr/>
        </p:nvSpPr>
        <p:spPr>
          <a:xfrm>
            <a:off x="10380133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3" name="Circle"/>
          <p:cNvSpPr/>
          <p:nvPr/>
        </p:nvSpPr>
        <p:spPr>
          <a:xfrm>
            <a:off x="7704666" y="465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4" name="Circle"/>
          <p:cNvSpPr/>
          <p:nvPr/>
        </p:nvSpPr>
        <p:spPr>
          <a:xfrm>
            <a:off x="9499600" y="50628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5" name="Circle"/>
          <p:cNvSpPr/>
          <p:nvPr/>
        </p:nvSpPr>
        <p:spPr>
          <a:xfrm>
            <a:off x="10651066" y="6129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6" name="Circle"/>
          <p:cNvSpPr/>
          <p:nvPr/>
        </p:nvSpPr>
        <p:spPr>
          <a:xfrm>
            <a:off x="8500533" y="592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7" name="Circle"/>
          <p:cNvSpPr/>
          <p:nvPr/>
        </p:nvSpPr>
        <p:spPr>
          <a:xfrm>
            <a:off x="7112000" y="6383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8" name="Circle"/>
          <p:cNvSpPr/>
          <p:nvPr/>
        </p:nvSpPr>
        <p:spPr>
          <a:xfrm>
            <a:off x="6146800" y="6434666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9" name="Circle"/>
          <p:cNvSpPr/>
          <p:nvPr/>
        </p:nvSpPr>
        <p:spPr>
          <a:xfrm>
            <a:off x="4588934" y="68070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0" name="Circle"/>
          <p:cNvSpPr/>
          <p:nvPr/>
        </p:nvSpPr>
        <p:spPr>
          <a:xfrm>
            <a:off x="2658536" y="6688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1" name="Circle"/>
          <p:cNvSpPr/>
          <p:nvPr/>
        </p:nvSpPr>
        <p:spPr>
          <a:xfrm>
            <a:off x="9635065" y="6434666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2" name="Circle"/>
          <p:cNvSpPr/>
          <p:nvPr/>
        </p:nvSpPr>
        <p:spPr>
          <a:xfrm>
            <a:off x="10905066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3" name="Circle"/>
          <p:cNvSpPr/>
          <p:nvPr/>
        </p:nvSpPr>
        <p:spPr>
          <a:xfrm>
            <a:off x="11633200" y="84326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4" name="Circle"/>
          <p:cNvSpPr/>
          <p:nvPr/>
        </p:nvSpPr>
        <p:spPr>
          <a:xfrm>
            <a:off x="7264400" y="78060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5" name="Circle"/>
          <p:cNvSpPr/>
          <p:nvPr/>
        </p:nvSpPr>
        <p:spPr>
          <a:xfrm>
            <a:off x="8940800" y="751840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6" name="Circle"/>
          <p:cNvSpPr/>
          <p:nvPr/>
        </p:nvSpPr>
        <p:spPr>
          <a:xfrm>
            <a:off x="6146800" y="76369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7" name="Circle"/>
          <p:cNvSpPr/>
          <p:nvPr/>
        </p:nvSpPr>
        <p:spPr>
          <a:xfrm>
            <a:off x="3657600" y="78060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8" name="Circle"/>
          <p:cNvSpPr/>
          <p:nvPr/>
        </p:nvSpPr>
        <p:spPr>
          <a:xfrm>
            <a:off x="1761067" y="592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9" name="Circle"/>
          <p:cNvSpPr/>
          <p:nvPr/>
        </p:nvSpPr>
        <p:spPr>
          <a:xfrm>
            <a:off x="4402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0" name="Circle"/>
          <p:cNvSpPr/>
          <p:nvPr/>
        </p:nvSpPr>
        <p:spPr>
          <a:xfrm>
            <a:off x="17610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1" name="Circle"/>
          <p:cNvSpPr/>
          <p:nvPr/>
        </p:nvSpPr>
        <p:spPr>
          <a:xfrm>
            <a:off x="4588934" y="4385565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2" name="Circle"/>
          <p:cNvSpPr/>
          <p:nvPr/>
        </p:nvSpPr>
        <p:spPr>
          <a:xfrm>
            <a:off x="592667" y="2336296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3" name="Circle"/>
          <p:cNvSpPr/>
          <p:nvPr/>
        </p:nvSpPr>
        <p:spPr>
          <a:xfrm>
            <a:off x="999067" y="727629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4" name="Circle"/>
          <p:cNvSpPr/>
          <p:nvPr/>
        </p:nvSpPr>
        <p:spPr>
          <a:xfrm>
            <a:off x="6146800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5" name="Circle"/>
          <p:cNvSpPr/>
          <p:nvPr/>
        </p:nvSpPr>
        <p:spPr>
          <a:xfrm>
            <a:off x="10380133" y="2336296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6" name="Circle"/>
          <p:cNvSpPr/>
          <p:nvPr/>
        </p:nvSpPr>
        <p:spPr>
          <a:xfrm>
            <a:off x="12123930" y="1980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7" name="Circle"/>
          <p:cNvSpPr/>
          <p:nvPr/>
        </p:nvSpPr>
        <p:spPr>
          <a:xfrm>
            <a:off x="1236099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8" name="Circle"/>
          <p:cNvSpPr/>
          <p:nvPr/>
        </p:nvSpPr>
        <p:spPr>
          <a:xfrm>
            <a:off x="6392333" y="19512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9" name="Circle"/>
          <p:cNvSpPr/>
          <p:nvPr/>
        </p:nvSpPr>
        <p:spPr>
          <a:xfrm>
            <a:off x="6146800" y="50628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0" name="Circle"/>
          <p:cNvSpPr/>
          <p:nvPr/>
        </p:nvSpPr>
        <p:spPr>
          <a:xfrm>
            <a:off x="203200" y="78060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1" name="Circle"/>
          <p:cNvSpPr/>
          <p:nvPr/>
        </p:nvSpPr>
        <p:spPr>
          <a:xfrm>
            <a:off x="2222500" y="9186333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2" name="Circle"/>
          <p:cNvSpPr/>
          <p:nvPr/>
        </p:nvSpPr>
        <p:spPr>
          <a:xfrm>
            <a:off x="5283200" y="8856133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3" name="Circle"/>
          <p:cNvSpPr/>
          <p:nvPr/>
        </p:nvSpPr>
        <p:spPr>
          <a:xfrm>
            <a:off x="9296400" y="9110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4" name="Circle"/>
          <p:cNvSpPr/>
          <p:nvPr/>
        </p:nvSpPr>
        <p:spPr>
          <a:xfrm>
            <a:off x="9635065" y="202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5" name="Circle"/>
          <p:cNvSpPr/>
          <p:nvPr/>
        </p:nvSpPr>
        <p:spPr>
          <a:xfrm>
            <a:off x="84667" y="202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6" name="Circle"/>
          <p:cNvSpPr/>
          <p:nvPr/>
        </p:nvSpPr>
        <p:spPr>
          <a:xfrm>
            <a:off x="3826936" y="61296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7" name="Circle"/>
          <p:cNvSpPr/>
          <p:nvPr/>
        </p:nvSpPr>
        <p:spPr>
          <a:xfrm>
            <a:off x="2658536" y="4385565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8" name="Circle"/>
          <p:cNvSpPr/>
          <p:nvPr/>
        </p:nvSpPr>
        <p:spPr>
          <a:xfrm>
            <a:off x="6146800" y="4254248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9" name="Circle"/>
          <p:cNvSpPr/>
          <p:nvPr/>
        </p:nvSpPr>
        <p:spPr>
          <a:xfrm>
            <a:off x="7569200" y="55962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0" name="Circle"/>
          <p:cNvSpPr/>
          <p:nvPr/>
        </p:nvSpPr>
        <p:spPr>
          <a:xfrm>
            <a:off x="8246534" y="68070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1" name="Circle"/>
          <p:cNvSpPr/>
          <p:nvPr/>
        </p:nvSpPr>
        <p:spPr>
          <a:xfrm>
            <a:off x="10820735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2" name="Circle"/>
          <p:cNvSpPr/>
          <p:nvPr/>
        </p:nvSpPr>
        <p:spPr>
          <a:xfrm>
            <a:off x="9296400" y="29970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Rounded Rectangle"/>
          <p:cNvSpPr/>
          <p:nvPr/>
        </p:nvSpPr>
        <p:spPr>
          <a:xfrm>
            <a:off x="1246330" y="1163507"/>
            <a:ext cx="10512140" cy="7426586"/>
          </a:xfrm>
          <a:prstGeom prst="roundRect">
            <a:avLst>
              <a:gd name="adj" fmla="val 25303"/>
            </a:avLst>
          </a:prstGeom>
          <a:ln w="1016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50800" tIns="50800" rIns="50800" bIns="50800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41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645" name="Circle"/>
          <p:cNvSpPr/>
          <p:nvPr/>
        </p:nvSpPr>
        <p:spPr>
          <a:xfrm>
            <a:off x="2777066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6" name="Circle"/>
          <p:cNvSpPr/>
          <p:nvPr/>
        </p:nvSpPr>
        <p:spPr>
          <a:xfrm>
            <a:off x="2573866" y="16929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7" name="Circle"/>
          <p:cNvSpPr/>
          <p:nvPr/>
        </p:nvSpPr>
        <p:spPr>
          <a:xfrm>
            <a:off x="3894666" y="25565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8" name="Circle"/>
          <p:cNvSpPr/>
          <p:nvPr/>
        </p:nvSpPr>
        <p:spPr>
          <a:xfrm>
            <a:off x="5113866" y="3191597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9" name="Circle"/>
          <p:cNvSpPr/>
          <p:nvPr/>
        </p:nvSpPr>
        <p:spPr>
          <a:xfrm>
            <a:off x="4741333" y="15659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0" name="Circle"/>
          <p:cNvSpPr/>
          <p:nvPr/>
        </p:nvSpPr>
        <p:spPr>
          <a:xfrm>
            <a:off x="3302000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1" name="Circle"/>
          <p:cNvSpPr/>
          <p:nvPr/>
        </p:nvSpPr>
        <p:spPr>
          <a:xfrm>
            <a:off x="2286000" y="3149263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2" name="Circle"/>
          <p:cNvSpPr/>
          <p:nvPr/>
        </p:nvSpPr>
        <p:spPr>
          <a:xfrm>
            <a:off x="2777066" y="54183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3" name="Circle"/>
          <p:cNvSpPr/>
          <p:nvPr/>
        </p:nvSpPr>
        <p:spPr>
          <a:xfrm>
            <a:off x="4402666" y="56723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4" name="Circle"/>
          <p:cNvSpPr/>
          <p:nvPr/>
        </p:nvSpPr>
        <p:spPr>
          <a:xfrm>
            <a:off x="6392333" y="3445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5" name="Circle"/>
          <p:cNvSpPr/>
          <p:nvPr/>
        </p:nvSpPr>
        <p:spPr>
          <a:xfrm>
            <a:off x="7704666" y="2979930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6" name="Circle"/>
          <p:cNvSpPr/>
          <p:nvPr/>
        </p:nvSpPr>
        <p:spPr>
          <a:xfrm>
            <a:off x="8940800" y="18115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7" name="Circle"/>
          <p:cNvSpPr/>
          <p:nvPr/>
        </p:nvSpPr>
        <p:spPr>
          <a:xfrm>
            <a:off x="10261600" y="25565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8" name="Circle"/>
          <p:cNvSpPr/>
          <p:nvPr/>
        </p:nvSpPr>
        <p:spPr>
          <a:xfrm>
            <a:off x="8940800" y="3572597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9" name="Circle"/>
          <p:cNvSpPr/>
          <p:nvPr/>
        </p:nvSpPr>
        <p:spPr>
          <a:xfrm>
            <a:off x="10380133" y="3792730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0" name="Circle"/>
          <p:cNvSpPr/>
          <p:nvPr/>
        </p:nvSpPr>
        <p:spPr>
          <a:xfrm>
            <a:off x="7890933" y="465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1" name="Circle"/>
          <p:cNvSpPr/>
          <p:nvPr/>
        </p:nvSpPr>
        <p:spPr>
          <a:xfrm>
            <a:off x="9499600" y="50628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2" name="Circle"/>
          <p:cNvSpPr/>
          <p:nvPr/>
        </p:nvSpPr>
        <p:spPr>
          <a:xfrm>
            <a:off x="10651066" y="6129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3" name="Circle"/>
          <p:cNvSpPr/>
          <p:nvPr/>
        </p:nvSpPr>
        <p:spPr>
          <a:xfrm>
            <a:off x="8500533" y="592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4" name="Circle"/>
          <p:cNvSpPr/>
          <p:nvPr/>
        </p:nvSpPr>
        <p:spPr>
          <a:xfrm>
            <a:off x="7112000" y="63836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5" name="Circle"/>
          <p:cNvSpPr/>
          <p:nvPr/>
        </p:nvSpPr>
        <p:spPr>
          <a:xfrm>
            <a:off x="5537200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6" name="Circle"/>
          <p:cNvSpPr/>
          <p:nvPr/>
        </p:nvSpPr>
        <p:spPr>
          <a:xfrm>
            <a:off x="4064000" y="69594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7" name="Circle"/>
          <p:cNvSpPr/>
          <p:nvPr/>
        </p:nvSpPr>
        <p:spPr>
          <a:xfrm>
            <a:off x="2065867" y="719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8" name="Circle"/>
          <p:cNvSpPr/>
          <p:nvPr/>
        </p:nvSpPr>
        <p:spPr>
          <a:xfrm>
            <a:off x="9008533" y="73150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9" name="Circle"/>
          <p:cNvSpPr/>
          <p:nvPr/>
        </p:nvSpPr>
        <p:spPr>
          <a:xfrm>
            <a:off x="10905066" y="71964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0" name="Circle"/>
          <p:cNvSpPr/>
          <p:nvPr/>
        </p:nvSpPr>
        <p:spPr>
          <a:xfrm>
            <a:off x="11633200" y="84326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1" name="Circle"/>
          <p:cNvSpPr/>
          <p:nvPr/>
        </p:nvSpPr>
        <p:spPr>
          <a:xfrm>
            <a:off x="7264400" y="78060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2" name="Circle"/>
          <p:cNvSpPr/>
          <p:nvPr/>
        </p:nvSpPr>
        <p:spPr>
          <a:xfrm>
            <a:off x="9177866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3" name="Circle"/>
          <p:cNvSpPr/>
          <p:nvPr/>
        </p:nvSpPr>
        <p:spPr>
          <a:xfrm>
            <a:off x="5537200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4" name="Circle"/>
          <p:cNvSpPr/>
          <p:nvPr/>
        </p:nvSpPr>
        <p:spPr>
          <a:xfrm>
            <a:off x="2946400" y="885613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5" name="Circle"/>
          <p:cNvSpPr/>
          <p:nvPr/>
        </p:nvSpPr>
        <p:spPr>
          <a:xfrm>
            <a:off x="592667" y="73150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6" name="Circle"/>
          <p:cNvSpPr/>
          <p:nvPr/>
        </p:nvSpPr>
        <p:spPr>
          <a:xfrm>
            <a:off x="4402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7" name="Circle"/>
          <p:cNvSpPr/>
          <p:nvPr/>
        </p:nvSpPr>
        <p:spPr>
          <a:xfrm>
            <a:off x="176106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8" name="Circle"/>
          <p:cNvSpPr/>
          <p:nvPr/>
        </p:nvSpPr>
        <p:spPr>
          <a:xfrm>
            <a:off x="4588934" y="4385565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9" name="Circle"/>
          <p:cNvSpPr/>
          <p:nvPr/>
        </p:nvSpPr>
        <p:spPr>
          <a:xfrm>
            <a:off x="592667" y="2336296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0" name="Circle"/>
          <p:cNvSpPr/>
          <p:nvPr/>
        </p:nvSpPr>
        <p:spPr>
          <a:xfrm>
            <a:off x="999067" y="727629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1" name="Circle"/>
          <p:cNvSpPr/>
          <p:nvPr/>
        </p:nvSpPr>
        <p:spPr>
          <a:xfrm>
            <a:off x="6146800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2" name="Circle"/>
          <p:cNvSpPr/>
          <p:nvPr/>
        </p:nvSpPr>
        <p:spPr>
          <a:xfrm>
            <a:off x="10498667" y="4568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3" name="Circle"/>
          <p:cNvSpPr/>
          <p:nvPr/>
        </p:nvSpPr>
        <p:spPr>
          <a:xfrm>
            <a:off x="12123930" y="1980864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4" name="Circle"/>
          <p:cNvSpPr/>
          <p:nvPr/>
        </p:nvSpPr>
        <p:spPr>
          <a:xfrm>
            <a:off x="12360997" y="48258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5" name="Circle"/>
          <p:cNvSpPr/>
          <p:nvPr/>
        </p:nvSpPr>
        <p:spPr>
          <a:xfrm>
            <a:off x="6392333" y="1951230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6" name="Circle"/>
          <p:cNvSpPr/>
          <p:nvPr/>
        </p:nvSpPr>
        <p:spPr>
          <a:xfrm>
            <a:off x="6146800" y="5062898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7" name="Circle"/>
          <p:cNvSpPr/>
          <p:nvPr/>
        </p:nvSpPr>
        <p:spPr>
          <a:xfrm>
            <a:off x="3098800" y="6519165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8" name="Circle"/>
          <p:cNvSpPr/>
          <p:nvPr/>
        </p:nvSpPr>
        <p:spPr>
          <a:xfrm>
            <a:off x="2065867" y="61296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9" name="Circle"/>
          <p:cNvSpPr/>
          <p:nvPr/>
        </p:nvSpPr>
        <p:spPr>
          <a:xfrm>
            <a:off x="2573866" y="4317495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0" name="Circle"/>
          <p:cNvSpPr/>
          <p:nvPr/>
        </p:nvSpPr>
        <p:spPr>
          <a:xfrm>
            <a:off x="3894666" y="4825831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1" name="Circle"/>
          <p:cNvSpPr/>
          <p:nvPr/>
        </p:nvSpPr>
        <p:spPr>
          <a:xfrm>
            <a:off x="5791200" y="6248231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2" name="Circle"/>
          <p:cNvSpPr/>
          <p:nvPr/>
        </p:nvSpPr>
        <p:spPr>
          <a:xfrm>
            <a:off x="7112000" y="4385565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3" name="Circle"/>
          <p:cNvSpPr/>
          <p:nvPr/>
        </p:nvSpPr>
        <p:spPr>
          <a:xfrm>
            <a:off x="10651066" y="496121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4" name="Circle"/>
          <p:cNvSpPr/>
          <p:nvPr/>
        </p:nvSpPr>
        <p:spPr>
          <a:xfrm>
            <a:off x="9575800" y="63836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5" name="Circle"/>
          <p:cNvSpPr/>
          <p:nvPr/>
        </p:nvSpPr>
        <p:spPr>
          <a:xfrm>
            <a:off x="7890933" y="71964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6" name="Circle"/>
          <p:cNvSpPr/>
          <p:nvPr/>
        </p:nvSpPr>
        <p:spPr>
          <a:xfrm>
            <a:off x="7264399" y="5553965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7" name="Circle"/>
          <p:cNvSpPr/>
          <p:nvPr/>
        </p:nvSpPr>
        <p:spPr>
          <a:xfrm>
            <a:off x="7890933" y="1692997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8" name="Circle"/>
          <p:cNvSpPr/>
          <p:nvPr/>
        </p:nvSpPr>
        <p:spPr>
          <a:xfrm>
            <a:off x="8788399" y="2692064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9" name="Circle"/>
          <p:cNvSpPr/>
          <p:nvPr/>
        </p:nvSpPr>
        <p:spPr>
          <a:xfrm>
            <a:off x="5283199" y="2336296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0" name="Circle"/>
          <p:cNvSpPr/>
          <p:nvPr/>
        </p:nvSpPr>
        <p:spPr>
          <a:xfrm>
            <a:off x="5791200" y="4317495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1" name="Circle"/>
          <p:cNvSpPr/>
          <p:nvPr/>
        </p:nvSpPr>
        <p:spPr>
          <a:xfrm>
            <a:off x="1778000" y="2336295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2" name="Circle"/>
          <p:cNvSpPr/>
          <p:nvPr/>
        </p:nvSpPr>
        <p:spPr>
          <a:xfrm>
            <a:off x="3302000" y="7687649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3" name="Circle"/>
          <p:cNvSpPr/>
          <p:nvPr/>
        </p:nvSpPr>
        <p:spPr>
          <a:xfrm>
            <a:off x="4800600" y="7687649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4" name="Circle"/>
          <p:cNvSpPr/>
          <p:nvPr/>
        </p:nvSpPr>
        <p:spPr>
          <a:xfrm>
            <a:off x="1244600" y="8669782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5" name="Circle"/>
          <p:cNvSpPr/>
          <p:nvPr/>
        </p:nvSpPr>
        <p:spPr>
          <a:xfrm>
            <a:off x="211667" y="3572597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6" name="Circle"/>
          <p:cNvSpPr/>
          <p:nvPr/>
        </p:nvSpPr>
        <p:spPr>
          <a:xfrm>
            <a:off x="93133" y="6079065"/>
            <a:ext cx="440604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7" name="Circle"/>
          <p:cNvSpPr/>
          <p:nvPr/>
        </p:nvSpPr>
        <p:spPr>
          <a:xfrm>
            <a:off x="4588934" y="169332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8" name="Circle"/>
          <p:cNvSpPr/>
          <p:nvPr/>
        </p:nvSpPr>
        <p:spPr>
          <a:xfrm>
            <a:off x="8788399" y="169332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9" name="Circle"/>
          <p:cNvSpPr/>
          <p:nvPr/>
        </p:nvSpPr>
        <p:spPr>
          <a:xfrm>
            <a:off x="7704835" y="169332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0" name="Circle"/>
          <p:cNvSpPr/>
          <p:nvPr/>
        </p:nvSpPr>
        <p:spPr>
          <a:xfrm>
            <a:off x="12123930" y="727629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1" name="Circle"/>
          <p:cNvSpPr/>
          <p:nvPr/>
        </p:nvSpPr>
        <p:spPr>
          <a:xfrm>
            <a:off x="12360997" y="3403348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2" name="Circle"/>
          <p:cNvSpPr/>
          <p:nvPr/>
        </p:nvSpPr>
        <p:spPr>
          <a:xfrm>
            <a:off x="12360997" y="6383698"/>
            <a:ext cx="440603" cy="440604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3" name="Circle"/>
          <p:cNvSpPr/>
          <p:nvPr/>
        </p:nvSpPr>
        <p:spPr>
          <a:xfrm>
            <a:off x="12123930" y="7941565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4" name="Circle"/>
          <p:cNvSpPr/>
          <p:nvPr/>
        </p:nvSpPr>
        <p:spPr>
          <a:xfrm>
            <a:off x="10651066" y="9143663"/>
            <a:ext cx="440604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5" name="Circle"/>
          <p:cNvSpPr/>
          <p:nvPr/>
        </p:nvSpPr>
        <p:spPr>
          <a:xfrm>
            <a:off x="7264400" y="9143663"/>
            <a:ext cx="440603" cy="440603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5" name="Group"/>
          <p:cNvGrpSpPr/>
          <p:nvPr/>
        </p:nvGrpSpPr>
        <p:grpSpPr>
          <a:xfrm rot="21360000">
            <a:off x="5994400" y="4190977"/>
            <a:ext cx="1016000" cy="1270001"/>
            <a:chOff x="0" y="0"/>
            <a:chExt cx="1016000" cy="1270000"/>
          </a:xfrm>
        </p:grpSpPr>
        <p:sp>
          <p:nvSpPr>
            <p:cNvPr id="717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18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19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20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21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22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23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24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strips dir="ru"/>
      </p:transition>
    </mc:Choice>
    <mc:Fallback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5" name="Group"/>
          <p:cNvGrpSpPr/>
          <p:nvPr/>
        </p:nvGrpSpPr>
        <p:grpSpPr>
          <a:xfrm rot="21360000">
            <a:off x="1625600" y="1261510"/>
            <a:ext cx="1016001" cy="1270001"/>
            <a:chOff x="0" y="0"/>
            <a:chExt cx="1016000" cy="1270000"/>
          </a:xfrm>
        </p:grpSpPr>
        <p:sp>
          <p:nvSpPr>
            <p:cNvPr id="727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28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29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30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31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32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33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34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744" name="Group"/>
          <p:cNvGrpSpPr/>
          <p:nvPr/>
        </p:nvGrpSpPr>
        <p:grpSpPr>
          <a:xfrm rot="21360000">
            <a:off x="3454400" y="1769510"/>
            <a:ext cx="1016000" cy="1270001"/>
            <a:chOff x="0" y="0"/>
            <a:chExt cx="1016000" cy="1270000"/>
          </a:xfrm>
        </p:grpSpPr>
        <p:sp>
          <p:nvSpPr>
            <p:cNvPr id="736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37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38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39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40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41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42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43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753" name="Group"/>
          <p:cNvGrpSpPr/>
          <p:nvPr/>
        </p:nvGrpSpPr>
        <p:grpSpPr>
          <a:xfrm rot="21360000">
            <a:off x="5503333" y="1464710"/>
            <a:ext cx="1016001" cy="1270001"/>
            <a:chOff x="0" y="0"/>
            <a:chExt cx="1016000" cy="1270000"/>
          </a:xfrm>
        </p:grpSpPr>
        <p:sp>
          <p:nvSpPr>
            <p:cNvPr id="745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46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47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48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49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50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51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52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762" name="Group"/>
          <p:cNvGrpSpPr/>
          <p:nvPr/>
        </p:nvGrpSpPr>
        <p:grpSpPr>
          <a:xfrm rot="21360000">
            <a:off x="8077200" y="1464710"/>
            <a:ext cx="1016001" cy="1270001"/>
            <a:chOff x="0" y="0"/>
            <a:chExt cx="1016000" cy="1270000"/>
          </a:xfrm>
        </p:grpSpPr>
        <p:sp>
          <p:nvSpPr>
            <p:cNvPr id="754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55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56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57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58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59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60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61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771" name="Group"/>
          <p:cNvGrpSpPr/>
          <p:nvPr/>
        </p:nvGrpSpPr>
        <p:grpSpPr>
          <a:xfrm rot="21360000">
            <a:off x="9770533" y="2937910"/>
            <a:ext cx="1016001" cy="1270001"/>
            <a:chOff x="0" y="0"/>
            <a:chExt cx="1016000" cy="1270000"/>
          </a:xfrm>
        </p:grpSpPr>
        <p:sp>
          <p:nvSpPr>
            <p:cNvPr id="763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64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65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66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67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68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69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70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780" name="Group"/>
          <p:cNvGrpSpPr/>
          <p:nvPr/>
        </p:nvGrpSpPr>
        <p:grpSpPr>
          <a:xfrm rot="21360000">
            <a:off x="7636933" y="3835377"/>
            <a:ext cx="1016001" cy="1270001"/>
            <a:chOff x="0" y="0"/>
            <a:chExt cx="1016000" cy="1270000"/>
          </a:xfrm>
        </p:grpSpPr>
        <p:sp>
          <p:nvSpPr>
            <p:cNvPr id="772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73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74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75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76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77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78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79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789" name="Group"/>
          <p:cNvGrpSpPr/>
          <p:nvPr/>
        </p:nvGrpSpPr>
        <p:grpSpPr>
          <a:xfrm rot="21360000">
            <a:off x="10922724" y="5173110"/>
            <a:ext cx="1016001" cy="1270001"/>
            <a:chOff x="0" y="0"/>
            <a:chExt cx="1016000" cy="1270000"/>
          </a:xfrm>
        </p:grpSpPr>
        <p:sp>
          <p:nvSpPr>
            <p:cNvPr id="781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82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83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84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85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86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87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88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798" name="Group"/>
          <p:cNvGrpSpPr/>
          <p:nvPr/>
        </p:nvGrpSpPr>
        <p:grpSpPr>
          <a:xfrm rot="21360000">
            <a:off x="9127066" y="6747910"/>
            <a:ext cx="1016001" cy="1270001"/>
            <a:chOff x="0" y="0"/>
            <a:chExt cx="1016000" cy="1270000"/>
          </a:xfrm>
        </p:grpSpPr>
        <p:sp>
          <p:nvSpPr>
            <p:cNvPr id="790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91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92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93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94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95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96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797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07" name="Group"/>
          <p:cNvGrpSpPr/>
          <p:nvPr/>
        </p:nvGrpSpPr>
        <p:grpSpPr>
          <a:xfrm rot="21360000">
            <a:off x="11582400" y="2700843"/>
            <a:ext cx="1016001" cy="1270001"/>
            <a:chOff x="0" y="0"/>
            <a:chExt cx="1016000" cy="1270000"/>
          </a:xfrm>
        </p:grpSpPr>
        <p:sp>
          <p:nvSpPr>
            <p:cNvPr id="799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00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01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02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03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04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05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06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16" name="Group"/>
          <p:cNvGrpSpPr/>
          <p:nvPr/>
        </p:nvGrpSpPr>
        <p:grpSpPr>
          <a:xfrm rot="21360000">
            <a:off x="11582400" y="7340577"/>
            <a:ext cx="1016001" cy="1270001"/>
            <a:chOff x="0" y="0"/>
            <a:chExt cx="1016000" cy="1270000"/>
          </a:xfrm>
        </p:grpSpPr>
        <p:sp>
          <p:nvSpPr>
            <p:cNvPr id="808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09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0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1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2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3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4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5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25" name="Group"/>
          <p:cNvGrpSpPr/>
          <p:nvPr/>
        </p:nvGrpSpPr>
        <p:grpSpPr>
          <a:xfrm rot="21360000">
            <a:off x="10024533" y="668844"/>
            <a:ext cx="1016001" cy="1270001"/>
            <a:chOff x="0" y="0"/>
            <a:chExt cx="1016000" cy="1270000"/>
          </a:xfrm>
        </p:grpSpPr>
        <p:sp>
          <p:nvSpPr>
            <p:cNvPr id="817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8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19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20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21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22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23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24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34" name="Group"/>
          <p:cNvGrpSpPr/>
          <p:nvPr/>
        </p:nvGrpSpPr>
        <p:grpSpPr>
          <a:xfrm rot="21360000">
            <a:off x="7264399" y="6239911"/>
            <a:ext cx="1016001" cy="1270001"/>
            <a:chOff x="0" y="0"/>
            <a:chExt cx="1016000" cy="1270000"/>
          </a:xfrm>
        </p:grpSpPr>
        <p:sp>
          <p:nvSpPr>
            <p:cNvPr id="826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27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28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29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30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31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32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33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43" name="Group"/>
          <p:cNvGrpSpPr/>
          <p:nvPr/>
        </p:nvGrpSpPr>
        <p:grpSpPr>
          <a:xfrm rot="21360000">
            <a:off x="6857999" y="8187244"/>
            <a:ext cx="1016001" cy="1270001"/>
            <a:chOff x="0" y="0"/>
            <a:chExt cx="1016000" cy="1270000"/>
          </a:xfrm>
        </p:grpSpPr>
        <p:sp>
          <p:nvSpPr>
            <p:cNvPr id="835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36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37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38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39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40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41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42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52" name="Group"/>
          <p:cNvGrpSpPr/>
          <p:nvPr/>
        </p:nvGrpSpPr>
        <p:grpSpPr>
          <a:xfrm rot="21360000">
            <a:off x="4165599" y="7950177"/>
            <a:ext cx="1016001" cy="1270001"/>
            <a:chOff x="0" y="0"/>
            <a:chExt cx="1016000" cy="1270000"/>
          </a:xfrm>
        </p:grpSpPr>
        <p:sp>
          <p:nvSpPr>
            <p:cNvPr id="844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45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46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47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48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49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0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1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61" name="Group"/>
          <p:cNvGrpSpPr/>
          <p:nvPr/>
        </p:nvGrpSpPr>
        <p:grpSpPr>
          <a:xfrm rot="21360000">
            <a:off x="4775199" y="5985910"/>
            <a:ext cx="1016001" cy="1270001"/>
            <a:chOff x="0" y="0"/>
            <a:chExt cx="1016000" cy="1270000"/>
          </a:xfrm>
        </p:grpSpPr>
        <p:sp>
          <p:nvSpPr>
            <p:cNvPr id="853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4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5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6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7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8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9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0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70" name="Group"/>
          <p:cNvGrpSpPr/>
          <p:nvPr/>
        </p:nvGrpSpPr>
        <p:grpSpPr>
          <a:xfrm rot="21360000">
            <a:off x="2708608" y="4004710"/>
            <a:ext cx="1016001" cy="1270001"/>
            <a:chOff x="0" y="0"/>
            <a:chExt cx="1016000" cy="1270000"/>
          </a:xfrm>
        </p:grpSpPr>
        <p:sp>
          <p:nvSpPr>
            <p:cNvPr id="862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3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4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5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6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7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8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9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79" name="Group"/>
          <p:cNvGrpSpPr/>
          <p:nvPr/>
        </p:nvGrpSpPr>
        <p:grpSpPr>
          <a:xfrm rot="21360000">
            <a:off x="677333" y="3615244"/>
            <a:ext cx="1016001" cy="1270001"/>
            <a:chOff x="0" y="0"/>
            <a:chExt cx="1016000" cy="1270000"/>
          </a:xfrm>
        </p:grpSpPr>
        <p:sp>
          <p:nvSpPr>
            <p:cNvPr id="871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2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3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4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5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6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7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8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88" name="Group"/>
          <p:cNvGrpSpPr/>
          <p:nvPr/>
        </p:nvGrpSpPr>
        <p:grpSpPr>
          <a:xfrm rot="21360000">
            <a:off x="2556933" y="6239911"/>
            <a:ext cx="1016001" cy="1270001"/>
            <a:chOff x="0" y="0"/>
            <a:chExt cx="1016000" cy="1270000"/>
          </a:xfrm>
        </p:grpSpPr>
        <p:sp>
          <p:nvSpPr>
            <p:cNvPr id="880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1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2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3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4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5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6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7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97" name="Group"/>
          <p:cNvGrpSpPr/>
          <p:nvPr/>
        </p:nvGrpSpPr>
        <p:grpSpPr>
          <a:xfrm rot="21360000">
            <a:off x="677333" y="7950177"/>
            <a:ext cx="1016001" cy="1270001"/>
            <a:chOff x="0" y="0"/>
            <a:chExt cx="1016000" cy="1270000"/>
          </a:xfrm>
        </p:grpSpPr>
        <p:sp>
          <p:nvSpPr>
            <p:cNvPr id="889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0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1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2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3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4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5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6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06" name="Group"/>
          <p:cNvGrpSpPr/>
          <p:nvPr/>
        </p:nvGrpSpPr>
        <p:grpSpPr>
          <a:xfrm rot="21360000">
            <a:off x="5994400" y="4190977"/>
            <a:ext cx="1016000" cy="1270001"/>
            <a:chOff x="0" y="0"/>
            <a:chExt cx="1016000" cy="1270000"/>
          </a:xfrm>
        </p:grpSpPr>
        <p:sp>
          <p:nvSpPr>
            <p:cNvPr id="898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9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0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1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2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3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4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5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15" name="Group"/>
          <p:cNvGrpSpPr/>
          <p:nvPr/>
        </p:nvGrpSpPr>
        <p:grpSpPr>
          <a:xfrm rot="21360000">
            <a:off x="4351141" y="3344311"/>
            <a:ext cx="1016001" cy="1270001"/>
            <a:chOff x="0" y="0"/>
            <a:chExt cx="1016000" cy="1270000"/>
          </a:xfrm>
        </p:grpSpPr>
        <p:sp>
          <p:nvSpPr>
            <p:cNvPr id="907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8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9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0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1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2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3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4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24" name="Group"/>
          <p:cNvGrpSpPr/>
          <p:nvPr/>
        </p:nvGrpSpPr>
        <p:grpSpPr>
          <a:xfrm rot="21360000">
            <a:off x="9280191" y="4842910"/>
            <a:ext cx="1016001" cy="1270001"/>
            <a:chOff x="0" y="0"/>
            <a:chExt cx="1016000" cy="1270000"/>
          </a:xfrm>
        </p:grpSpPr>
        <p:sp>
          <p:nvSpPr>
            <p:cNvPr id="916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7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8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9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0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1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2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3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33" name="Group"/>
          <p:cNvGrpSpPr/>
          <p:nvPr/>
        </p:nvGrpSpPr>
        <p:grpSpPr>
          <a:xfrm rot="21360000">
            <a:off x="999066" y="5782711"/>
            <a:ext cx="1016001" cy="1270001"/>
            <a:chOff x="0" y="0"/>
            <a:chExt cx="1016000" cy="1270000"/>
          </a:xfrm>
        </p:grpSpPr>
        <p:sp>
          <p:nvSpPr>
            <p:cNvPr id="925" name="Rectangle"/>
            <p:cNvSpPr/>
            <p:nvPr/>
          </p:nvSpPr>
          <p:spPr>
            <a:xfrm>
              <a:off x="0" y="0"/>
              <a:ext cx="1016000" cy="1270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6" name="Rectangle"/>
            <p:cNvSpPr/>
            <p:nvPr/>
          </p:nvSpPr>
          <p:spPr>
            <a:xfrm>
              <a:off x="38270" y="42995"/>
              <a:ext cx="841845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7" name="Rectangle"/>
            <p:cNvSpPr/>
            <p:nvPr/>
          </p:nvSpPr>
          <p:spPr>
            <a:xfrm>
              <a:off x="38270" y="2461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8" name="Rectangle"/>
            <p:cNvSpPr/>
            <p:nvPr/>
          </p:nvSpPr>
          <p:spPr>
            <a:xfrm>
              <a:off x="38270" y="398595"/>
              <a:ext cx="745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9" name="Rectangle"/>
            <p:cNvSpPr/>
            <p:nvPr/>
          </p:nvSpPr>
          <p:spPr>
            <a:xfrm>
              <a:off x="38270" y="550995"/>
              <a:ext cx="6053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30" name="Rectangle"/>
            <p:cNvSpPr/>
            <p:nvPr/>
          </p:nvSpPr>
          <p:spPr>
            <a:xfrm>
              <a:off x="38270" y="703395"/>
              <a:ext cx="6688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31" name="Rectangle"/>
            <p:cNvSpPr/>
            <p:nvPr/>
          </p:nvSpPr>
          <p:spPr>
            <a:xfrm>
              <a:off x="38270" y="855795"/>
              <a:ext cx="7196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32" name="Rectangle"/>
            <p:cNvSpPr/>
            <p:nvPr/>
          </p:nvSpPr>
          <p:spPr>
            <a:xfrm>
              <a:off x="88679" y="1057490"/>
              <a:ext cx="237064" cy="135857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584200">
                <a:lnSpc>
                  <a:spcPct val="100000"/>
                </a:lnSpc>
                <a:spcBef>
                  <a:spcPts val="0"/>
                </a:spcBef>
                <a:defRPr sz="2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pic>
        <p:nvPicPr>
          <p:cNvPr id="934" name="Shape Shape" descr="Shape Shap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2961" y="479211"/>
            <a:ext cx="12554400" cy="89120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strips dir="ru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20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34" grpId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Funny Cat GIF • 2 clever Siamese cats figuring out to pass each other on a narrow ledge [ok-cats.com].gif" descr="Funny Cat GIF • 2 clever Siamese cats figuring out to pass each other on a narrow ledge [ok-cats.com]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32309" y="3716866"/>
            <a:ext cx="7240507" cy="4070775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"/>
          <p:cNvSpPr/>
          <p:nvPr/>
        </p:nvSpPr>
        <p:spPr>
          <a:xfrm>
            <a:off x="6466840" y="3448896"/>
            <a:ext cx="6176646" cy="46043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266700" dist="0" dir="5400000">
              <a:srgbClr val="000000">
                <a:alpha val="79134"/>
              </a:srgbClr>
            </a:outerShdw>
          </a:effectLst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9" name="Rectangle"/>
          <p:cNvSpPr/>
          <p:nvPr/>
        </p:nvSpPr>
        <p:spPr>
          <a:xfrm>
            <a:off x="5516880" y="3448896"/>
            <a:ext cx="985520" cy="460438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0" name="Rectangle"/>
          <p:cNvSpPr/>
          <p:nvPr/>
        </p:nvSpPr>
        <p:spPr>
          <a:xfrm>
            <a:off x="12544213" y="3448896"/>
            <a:ext cx="677334" cy="460438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1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3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4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5" invalidUrl="" action="" tgtFrame="" tooltip="" history="1" highlightClick="0" endSnd="0"/>
              </a:rPr>
              <a:t>#18691200</a:t>
            </a:r>
          </a:p>
        </p:txBody>
      </p:sp>
      <p:sp>
        <p:nvSpPr>
          <p:cNvPr id="82" name="Cooperation……"/>
          <p:cNvSpPr txBox="1"/>
          <p:nvPr/>
        </p:nvSpPr>
        <p:spPr>
          <a:xfrm>
            <a:off x="643464" y="432132"/>
            <a:ext cx="7409603" cy="7533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b">
            <a:normAutofit fontScale="100000" lnSpcReduction="0"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pc="-148" sz="7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Cooperation…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 business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2" grpId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8" name="Screenshot 2023-11-10 at 11.47.47@2x.png" descr="Screenshot 2023-11-10 at 11.47.47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360337" y="2164595"/>
            <a:ext cx="39725474" cy="27695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u"/>
      </p:transition>
    </mc:Choice>
    <mc:Fallback>
      <p:transition spd="fast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0" name="Screenshot 2023-11-10 at 11.47.47@2x.png" descr="Screenshot 2023-11-10 at 11.47.47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6470" y="592085"/>
            <a:ext cx="12291860" cy="85694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dissolve/>
      </p:transition>
    </mc:Choice>
    <mc:Fallback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" name="Screenshot 2023-11-10 at 11.47.47@2x.png" descr="Screenshot 2023-11-10 at 11.47.47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087343" y="-5916482"/>
            <a:ext cx="34509619" cy="240588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800">
        <p:dissolve/>
      </p:transition>
    </mc:Choice>
    <mc:Fallback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3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4" name="Screenshot 2023-11-10 at 11.47.47@2x.png" descr="Screenshot 2023-11-10 at 11.47.47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087343" y="-5916482"/>
            <a:ext cx="34509618" cy="24058831"/>
          </a:xfrm>
          <a:prstGeom prst="rect">
            <a:avLst/>
          </a:prstGeom>
          <a:ln w="12700">
            <a:miter lim="400000"/>
          </a:ln>
        </p:spPr>
      </p:pic>
      <p:pic>
        <p:nvPicPr>
          <p:cNvPr id="945" name="Screenshot 2023-12-01 at 08.30.49@2x.png" descr="Screenshot 2023-12-01 at 08.30.49@2x.png"/>
          <p:cNvPicPr>
            <a:picLocks noChangeAspect="1"/>
          </p:cNvPicPr>
          <p:nvPr/>
        </p:nvPicPr>
        <p:blipFill>
          <a:blip r:embed="rId3">
            <a:alphaModFix amt="25768"/>
            <a:extLst/>
          </a:blip>
          <a:stretch>
            <a:fillRect/>
          </a:stretch>
        </p:blipFill>
        <p:spPr>
          <a:xfrm>
            <a:off x="10281877" y="3757361"/>
            <a:ext cx="743941" cy="743940"/>
          </a:xfrm>
          <a:prstGeom prst="rect">
            <a:avLst/>
          </a:prstGeom>
          <a:ln w="12700">
            <a:miter lim="400000"/>
          </a:ln>
        </p:spPr>
      </p:pic>
      <p:pic>
        <p:nvPicPr>
          <p:cNvPr id="946" name="Screenshot 2023-12-01 at 08.31.02@2x.png" descr="Screenshot 2023-12-01 at 08.31.02@2x.png"/>
          <p:cNvPicPr>
            <a:picLocks noChangeAspect="1"/>
          </p:cNvPicPr>
          <p:nvPr/>
        </p:nvPicPr>
        <p:blipFill>
          <a:blip r:embed="rId4">
            <a:alphaModFix amt="25768"/>
            <a:extLst/>
          </a:blip>
          <a:stretch>
            <a:fillRect/>
          </a:stretch>
        </p:blipFill>
        <p:spPr>
          <a:xfrm>
            <a:off x="3294143" y="4430183"/>
            <a:ext cx="749301" cy="749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400">
        <p:fade/>
      </p:transition>
    </mc:Choice>
    <mc:Fallback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3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8" name="Screenshot 2023-12-01 at 08.30.49@2x.png" descr="Screenshot 2023-12-01 at 08.30.49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44507" y="2669271"/>
            <a:ext cx="2115786" cy="2115787"/>
          </a:xfrm>
          <a:prstGeom prst="rect">
            <a:avLst/>
          </a:prstGeom>
          <a:ln w="12700">
            <a:miter lim="400000"/>
          </a:ln>
        </p:spPr>
      </p:pic>
      <p:pic>
        <p:nvPicPr>
          <p:cNvPr id="949" name="Screenshot 2023-12-01 at 08.31.02@2x.png" descr="Screenshot 2023-12-01 at 08.31.02@2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44507" y="4674040"/>
            <a:ext cx="2115786" cy="21157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hank you!"/>
          <p:cNvSpPr txBox="1"/>
          <p:nvPr>
            <p:ph type="title"/>
          </p:nvPr>
        </p:nvSpPr>
        <p:spPr>
          <a:xfrm>
            <a:off x="982133" y="2504498"/>
            <a:ext cx="4159077" cy="1621298"/>
          </a:xfrm>
          <a:prstGeom prst="rect">
            <a:avLst/>
          </a:prstGeom>
        </p:spPr>
        <p:txBody>
          <a:bodyPr/>
          <a:lstStyle>
            <a:lvl1pPr defTabSz="1456501">
              <a:defRPr spc="-114" sz="5712"/>
            </a:lvl1pPr>
          </a:lstStyle>
          <a:p>
            <a:pPr/>
            <a:r>
              <a:t>Thank you!</a:t>
            </a:r>
          </a:p>
        </p:txBody>
      </p:sp>
      <p:pic>
        <p:nvPicPr>
          <p:cNvPr id="952" name="governance_qrcode.png" descr="governance_qrcode.png"/>
          <p:cNvPicPr>
            <a:picLocks noChangeAspect="1"/>
          </p:cNvPicPr>
          <p:nvPr/>
        </p:nvPicPr>
        <p:blipFill>
          <a:blip r:embed="rId2">
            <a:extLst/>
          </a:blip>
          <a:srcRect l="8954" t="8885" r="8954" b="8885"/>
          <a:stretch>
            <a:fillRect/>
          </a:stretch>
        </p:blipFill>
        <p:spPr>
          <a:xfrm>
            <a:off x="7820032" y="2536930"/>
            <a:ext cx="4671758" cy="4679634"/>
          </a:xfrm>
          <a:prstGeom prst="rect">
            <a:avLst/>
          </a:prstGeom>
          <a:ln w="12700">
            <a:miter lim="400000"/>
          </a:ln>
        </p:spPr>
      </p:pic>
      <p:sp>
        <p:nvSpPr>
          <p:cNvPr id="953" name="You can freely download, edit and reuse this presentation at:…"/>
          <p:cNvSpPr txBox="1"/>
          <p:nvPr/>
        </p:nvSpPr>
        <p:spPr>
          <a:xfrm>
            <a:off x="987669" y="4643145"/>
            <a:ext cx="6101222" cy="2486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b">
            <a:normAutofit fontScale="100000" lnSpcReduction="0"/>
          </a:bodyPr>
          <a:lstStyle/>
          <a:p>
            <a:pPr defTabSz="1421822">
              <a:spcBef>
                <a:spcPts val="2600"/>
              </a:spcBef>
              <a:defRPr sz="3116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You can freely download, edit and reuse this presentation at:</a:t>
            </a:r>
          </a:p>
          <a:p>
            <a:pPr defTabSz="1421822">
              <a:spcBef>
                <a:spcPts val="2600"/>
              </a:spcBef>
              <a:defRPr sz="3116">
                <a:solidFill>
                  <a:srgbClr val="78DC88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rPr>
                <a:hlinkClick r:id="rId3" invalidUrl="" action="" tgtFrame="" tooltip="" history="1" highlightClick="0" endSnd="0"/>
              </a:rPr>
              <a:t>bit.ly/governanceismessy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u"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bAK9YDc.gif" descr="bAK9YDc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93607" y="3715702"/>
            <a:ext cx="7380918" cy="4070775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Shape"/>
          <p:cNvSpPr/>
          <p:nvPr/>
        </p:nvSpPr>
        <p:spPr>
          <a:xfrm>
            <a:off x="6466840" y="3448896"/>
            <a:ext cx="6176646" cy="46043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266700" dist="0" dir="5400000">
              <a:srgbClr val="000000">
                <a:alpha val="79134"/>
              </a:srgbClr>
            </a:outerShdw>
          </a:effectLst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6" name="Rectangle"/>
          <p:cNvSpPr/>
          <p:nvPr/>
        </p:nvSpPr>
        <p:spPr>
          <a:xfrm>
            <a:off x="12408747" y="3448896"/>
            <a:ext cx="677334" cy="460438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7" name="Rectangle"/>
          <p:cNvSpPr/>
          <p:nvPr/>
        </p:nvSpPr>
        <p:spPr>
          <a:xfrm>
            <a:off x="5974079" y="3448896"/>
            <a:ext cx="677335" cy="4604386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27093" tIns="27093" rIns="27093" bIns="27093" anchor="ctr"/>
          <a:lstStyle/>
          <a:p>
            <a:pPr algn="ctr" defTabSz="587022">
              <a:lnSpc>
                <a:spcPct val="100000"/>
              </a:lnSpc>
              <a:spcBef>
                <a:spcPts val="0"/>
              </a:spcBef>
              <a:defRPr sz="2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8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3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4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5" invalidUrl="" action="" tgtFrame="" tooltip="" history="1" highlightClick="0" endSnd="0"/>
              </a:rPr>
              <a:t>#18691200</a:t>
            </a:r>
          </a:p>
        </p:txBody>
      </p:sp>
      <p:sp>
        <p:nvSpPr>
          <p:cNvPr id="89" name="Governance……"/>
          <p:cNvSpPr txBox="1"/>
          <p:nvPr>
            <p:ph type="title"/>
          </p:nvPr>
        </p:nvSpPr>
        <p:spPr>
          <a:xfrm>
            <a:off x="643464" y="432132"/>
            <a:ext cx="6634268" cy="7533383"/>
          </a:xfrm>
          <a:prstGeom prst="rect">
            <a:avLst/>
          </a:prstGeom>
        </p:spPr>
        <p:txBody>
          <a:bodyPr/>
          <a:lstStyle/>
          <a:p>
            <a:pPr>
              <a:defRPr spc="-148" sz="7400"/>
            </a:pPr>
            <a:r>
              <a:t>Governance…</a:t>
            </a: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</a:p>
          <a:p>
            <a:pPr>
              <a:defRPr spc="-84" sz="4200"/>
            </a:pPr>
            <a:r>
              <a:t>…is a messy business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92" name="Governance……"/>
          <p:cNvSpPr txBox="1"/>
          <p:nvPr/>
        </p:nvSpPr>
        <p:spPr>
          <a:xfrm>
            <a:off x="643464" y="432133"/>
            <a:ext cx="11717872" cy="7533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b">
            <a:normAutofit fontScale="100000" lnSpcReduction="0"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pc="-148" sz="7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Governance…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messy, chaotic business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dissolve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95" name="Governance……"/>
          <p:cNvSpPr txBox="1"/>
          <p:nvPr/>
        </p:nvSpPr>
        <p:spPr>
          <a:xfrm>
            <a:off x="643464" y="432133"/>
            <a:ext cx="11717872" cy="7533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b">
            <a:normAutofit fontScale="100000" lnSpcReduction="0"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pc="-148" sz="7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Governance…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messy, chaotic, sloppy business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dissolve/>
      </p:transition>
    </mc:Choice>
    <mc:Fallback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Licensed under CC0 by paulofonseca.eth on #18691200"/>
          <p:cNvSpPr txBox="1"/>
          <p:nvPr/>
        </p:nvSpPr>
        <p:spPr>
          <a:xfrm>
            <a:off x="7277730" y="8883396"/>
            <a:ext cx="5083604" cy="3397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4383" tIns="24383" rIns="24383" bIns="24383" anchor="b">
            <a:normAutofit fontScale="100000" lnSpcReduction="0"/>
          </a:bodyPr>
          <a:lstStyle/>
          <a:p>
            <a:pPr algn="r" defTabSz="1595215">
              <a:lnSpc>
                <a:spcPct val="100000"/>
              </a:lnSpc>
              <a:spcBef>
                <a:spcPts val="0"/>
              </a:spcBef>
              <a:defRPr sz="1288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98" name="DAO Governance……"/>
          <p:cNvSpPr txBox="1"/>
          <p:nvPr/>
        </p:nvSpPr>
        <p:spPr>
          <a:xfrm>
            <a:off x="643464" y="432133"/>
            <a:ext cx="11717872" cy="75333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7093" tIns="27093" rIns="27093" bIns="27093" anchor="b">
            <a:normAutofit fontScale="100000" lnSpcReduction="0"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pc="-148" sz="7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DAO Governance…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>
              <a:lnSpc>
                <a:spcPct val="80000"/>
              </a:lnSpc>
              <a:spcBef>
                <a:spcPts val="0"/>
              </a:spcBef>
              <a:defRPr spc="-84" sz="42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messy, chaotic, sloppy business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dissolve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733930" rtl="0" fontAlgn="auto" latinLnBrk="0" hangingPunct="0">
          <a:lnSpc>
            <a:spcPct val="90000"/>
          </a:lnSpc>
          <a:spcBef>
            <a:spcPts val="32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